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10_0.xml" ContentType="application/vnd.ms-powerpoint.comments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30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304" r:id="rId24"/>
    <p:sldId id="277" r:id="rId25"/>
    <p:sldId id="281" r:id="rId26"/>
    <p:sldId id="278" r:id="rId27"/>
    <p:sldId id="279" r:id="rId28"/>
    <p:sldId id="280" r:id="rId29"/>
    <p:sldId id="301" r:id="rId30"/>
    <p:sldId id="282" r:id="rId31"/>
    <p:sldId id="283" r:id="rId32"/>
    <p:sldId id="284" r:id="rId33"/>
    <p:sldId id="285" r:id="rId34"/>
    <p:sldId id="286" r:id="rId35"/>
    <p:sldId id="303" r:id="rId36"/>
    <p:sldId id="293" r:id="rId37"/>
    <p:sldId id="294" r:id="rId38"/>
    <p:sldId id="287" r:id="rId39"/>
    <p:sldId id="289" r:id="rId40"/>
    <p:sldId id="295" r:id="rId41"/>
    <p:sldId id="296" r:id="rId42"/>
  </p:sldIdLst>
  <p:sldSz cx="18288000" cy="10287000"/>
  <p:notesSz cx="6858000" cy="9144000"/>
  <p:embeddedFontLst>
    <p:embeddedFont>
      <p:font typeface="Vintage Smooth" panose="020B0604020202020204" charset="-128"/>
      <p:regular r:id="rId44"/>
      <p:italic r:id="rId45"/>
    </p:embeddedFont>
    <p:embeddedFont>
      <p:font typeface="Arimo" panose="020B0604020202020204" charset="0"/>
      <p:regular r:id="rId46"/>
      <p:bold r:id="rId47"/>
      <p:italic r:id="rId48"/>
      <p:boldItalic r:id="rId49"/>
    </p:embeddedFont>
    <p:embeddedFont>
      <p:font typeface="Gidole" panose="020B0604020202020204" charset="0"/>
      <p:regular r:id="rId50"/>
    </p:embeddedFont>
    <p:embeddedFont>
      <p:font typeface="Gill Sans MT" panose="020B0502020104020203" pitchFamily="34" charset="0"/>
      <p:regular r:id="rId51"/>
      <p:bold r:id="rId52"/>
      <p:italic r:id="rId53"/>
      <p:boldItalic r:id="rId54"/>
    </p:embeddedFont>
    <p:embeddedFont>
      <p:font typeface="Josefin Sans" pitchFamily="2" charset="0"/>
      <p:regular r:id="rId55"/>
      <p:bold r:id="rId56"/>
      <p:italic r:id="rId57"/>
      <p:boldItalic r:id="rId58"/>
    </p:embeddedFont>
    <p:embeddedFont>
      <p:font typeface="League Spartan" panose="020B0604020202020204" charset="0"/>
      <p:regular r:id="rId59"/>
      <p:bold r:id="rId60"/>
    </p:embeddedFont>
    <p:embeddedFont>
      <p:font typeface="Lilita One" panose="020B0604020202020204" charset="0"/>
      <p:regular r:id="rId61"/>
    </p:embeddedFont>
    <p:embeddedFont>
      <p:font typeface="Lora" pitchFamily="2" charset="0"/>
      <p:regular r:id="rId62"/>
      <p:bold r:id="rId63"/>
      <p:italic r:id="rId64"/>
      <p:boldItalic r:id="rId65"/>
    </p:embeddedFont>
    <p:embeddedFont>
      <p:font typeface="Michroma" panose="020B0604020202020204" charset="0"/>
      <p:regular r:id="rId66"/>
    </p:embeddedFont>
    <p:embeddedFont>
      <p:font typeface="Norwester" panose="020B0604020202020204" charset="0"/>
      <p:regular r:id="rId67"/>
    </p:embeddedFont>
    <p:embeddedFont>
      <p:font typeface="Roboto" panose="02000000000000000000" pitchFamily="2" charset="0"/>
      <p:regular r:id="rId68"/>
      <p:bold r:id="rId69"/>
      <p:italic r:id="rId70"/>
      <p:boldItalic r:id="rId71"/>
    </p:embeddedFont>
    <p:embeddedFont>
      <p:font typeface="Shadows Into Light Two" panose="02000506000000020004" pitchFamily="2" charset="0"/>
      <p:regular r:id="rId7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2325CF-0F58-FA13-94BF-03CE67651DC6}" name="bc.sanchezfarias" initials="b" userId="S::bc.sanchezfarias@ugto.mx::dbc5ec8a-ff6c-4843-942a-6a6a624346c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3F5BBB-8097-4A6B-8E24-A20CBCAA8C6A}" v="3" dt="2024-03-09T17:56:47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0" autoAdjust="0"/>
    <p:restoredTop sz="94643" autoAdjust="0"/>
  </p:normalViewPr>
  <p:slideViewPr>
    <p:cSldViewPr>
      <p:cViewPr varScale="1">
        <p:scale>
          <a:sx n="39" d="100"/>
          <a:sy n="39" d="100"/>
        </p:scale>
        <p:origin x="64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font" Target="fonts/font4.fntdata"/><Relationship Id="rId63" Type="http://schemas.openxmlformats.org/officeDocument/2006/relationships/font" Target="fonts/font20.fntdata"/><Relationship Id="rId68" Type="http://schemas.openxmlformats.org/officeDocument/2006/relationships/font" Target="fonts/font25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font" Target="fonts/font15.fntdata"/><Relationship Id="rId66" Type="http://schemas.openxmlformats.org/officeDocument/2006/relationships/font" Target="fonts/font23.fntdata"/><Relationship Id="rId74" Type="http://schemas.openxmlformats.org/officeDocument/2006/relationships/viewProps" Target="viewProps.xml"/><Relationship Id="rId79" Type="http://schemas.microsoft.com/office/2018/10/relationships/authors" Target="authors.xml"/><Relationship Id="rId5" Type="http://schemas.openxmlformats.org/officeDocument/2006/relationships/slide" Target="slides/slide4.xml"/><Relationship Id="rId61" Type="http://schemas.openxmlformats.org/officeDocument/2006/relationships/font" Target="fonts/font18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56" Type="http://schemas.openxmlformats.org/officeDocument/2006/relationships/font" Target="fonts/font13.fntdata"/><Relationship Id="rId64" Type="http://schemas.openxmlformats.org/officeDocument/2006/relationships/font" Target="fonts/font21.fntdata"/><Relationship Id="rId69" Type="http://schemas.openxmlformats.org/officeDocument/2006/relationships/font" Target="fonts/font26.fntdata"/><Relationship Id="rId77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font" Target="fonts/font8.fntdata"/><Relationship Id="rId72" Type="http://schemas.openxmlformats.org/officeDocument/2006/relationships/font" Target="fonts/font2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59" Type="http://schemas.openxmlformats.org/officeDocument/2006/relationships/font" Target="fonts/font16.fntdata"/><Relationship Id="rId67" Type="http://schemas.openxmlformats.org/officeDocument/2006/relationships/font" Target="fonts/font2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1.fntdata"/><Relationship Id="rId62" Type="http://schemas.openxmlformats.org/officeDocument/2006/relationships/font" Target="fonts/font19.fntdata"/><Relationship Id="rId70" Type="http://schemas.openxmlformats.org/officeDocument/2006/relationships/font" Target="fonts/font27.fntdata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Relationship Id="rId57" Type="http://schemas.openxmlformats.org/officeDocument/2006/relationships/font" Target="fonts/font1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font" Target="fonts/font17.fntdata"/><Relationship Id="rId65" Type="http://schemas.openxmlformats.org/officeDocument/2006/relationships/font" Target="fonts/font22.fntdata"/><Relationship Id="rId73" Type="http://schemas.openxmlformats.org/officeDocument/2006/relationships/presProps" Target="presProps.xml"/><Relationship Id="rId78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font" Target="fonts/font28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c.sanchezfarias" userId="dbc5ec8a-ff6c-4843-942a-6a6a624346cd" providerId="ADAL" clId="{F83F5BBB-8097-4A6B-8E24-A20CBCAA8C6A}"/>
    <pc:docChg chg="undo custSel addSld delSld modSld">
      <pc:chgData name="bc.sanchezfarias" userId="dbc5ec8a-ff6c-4843-942a-6a6a624346cd" providerId="ADAL" clId="{F83F5BBB-8097-4A6B-8E24-A20CBCAA8C6A}" dt="2024-03-09T18:11:18.252" v="468" actId="20577"/>
      <pc:docMkLst>
        <pc:docMk/>
      </pc:docMkLst>
      <pc:sldChg chg="modSp mod">
        <pc:chgData name="bc.sanchezfarias" userId="dbc5ec8a-ff6c-4843-942a-6a6a624346cd" providerId="ADAL" clId="{F83F5BBB-8097-4A6B-8E24-A20CBCAA8C6A}" dt="2024-03-09T16:42:22.438" v="0"/>
        <pc:sldMkLst>
          <pc:docMk/>
          <pc:sldMk cId="0" sldId="256"/>
        </pc:sldMkLst>
        <pc:spChg chg="mod">
          <ac:chgData name="bc.sanchezfarias" userId="dbc5ec8a-ff6c-4843-942a-6a6a624346cd" providerId="ADAL" clId="{F83F5BBB-8097-4A6B-8E24-A20CBCAA8C6A}" dt="2024-03-09T16:42:22.438" v="0"/>
          <ac:spMkLst>
            <pc:docMk/>
            <pc:sldMk cId="0" sldId="256"/>
            <ac:spMk id="6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6:44:01.050" v="25" actId="20577"/>
        <pc:sldMkLst>
          <pc:docMk/>
          <pc:sldMk cId="0" sldId="257"/>
        </pc:sldMkLst>
        <pc:spChg chg="mod">
          <ac:chgData name="bc.sanchezfarias" userId="dbc5ec8a-ff6c-4843-942a-6a6a624346cd" providerId="ADAL" clId="{F83F5BBB-8097-4A6B-8E24-A20CBCAA8C6A}" dt="2024-03-09T16:43:01.762" v="2" actId="1076"/>
          <ac:spMkLst>
            <pc:docMk/>
            <pc:sldMk cId="0" sldId="257"/>
            <ac:spMk id="3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6:44:01.050" v="25" actId="20577"/>
          <ac:spMkLst>
            <pc:docMk/>
            <pc:sldMk cId="0" sldId="257"/>
            <ac:spMk id="5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6:44:19.674" v="26" actId="14100"/>
        <pc:sldMkLst>
          <pc:docMk/>
          <pc:sldMk cId="0" sldId="258"/>
        </pc:sldMkLst>
        <pc:spChg chg="mod">
          <ac:chgData name="bc.sanchezfarias" userId="dbc5ec8a-ff6c-4843-942a-6a6a624346cd" providerId="ADAL" clId="{F83F5BBB-8097-4A6B-8E24-A20CBCAA8C6A}" dt="2024-03-09T16:44:19.674" v="26" actId="14100"/>
          <ac:spMkLst>
            <pc:docMk/>
            <pc:sldMk cId="0" sldId="258"/>
            <ac:spMk id="335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6:48:07.964" v="27" actId="14100"/>
        <pc:sldMkLst>
          <pc:docMk/>
          <pc:sldMk cId="0" sldId="259"/>
        </pc:sldMkLst>
        <pc:spChg chg="mod">
          <ac:chgData name="bc.sanchezfarias" userId="dbc5ec8a-ff6c-4843-942a-6a6a624346cd" providerId="ADAL" clId="{F83F5BBB-8097-4A6B-8E24-A20CBCAA8C6A}" dt="2024-03-09T16:48:07.964" v="27" actId="14100"/>
          <ac:spMkLst>
            <pc:docMk/>
            <pc:sldMk cId="0" sldId="259"/>
            <ac:spMk id="336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6:49:22.098" v="48" actId="1076"/>
        <pc:sldMkLst>
          <pc:docMk/>
          <pc:sldMk cId="0" sldId="260"/>
        </pc:sldMkLst>
        <pc:spChg chg="mod">
          <ac:chgData name="bc.sanchezfarias" userId="dbc5ec8a-ff6c-4843-942a-6a6a624346cd" providerId="ADAL" clId="{F83F5BBB-8097-4A6B-8E24-A20CBCAA8C6A}" dt="2024-03-09T16:49:22.098" v="48" actId="1076"/>
          <ac:spMkLst>
            <pc:docMk/>
            <pc:sldMk cId="0" sldId="260"/>
            <ac:spMk id="4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6:49:16.242" v="46" actId="1076"/>
          <ac:spMkLst>
            <pc:docMk/>
            <pc:sldMk cId="0" sldId="260"/>
            <ac:spMk id="5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6:49:41.266" v="49" actId="1076"/>
        <pc:sldMkLst>
          <pc:docMk/>
          <pc:sldMk cId="0" sldId="261"/>
        </pc:sldMkLst>
        <pc:picChg chg="mod">
          <ac:chgData name="bc.sanchezfarias" userId="dbc5ec8a-ff6c-4843-942a-6a6a624346cd" providerId="ADAL" clId="{F83F5BBB-8097-4A6B-8E24-A20CBCAA8C6A}" dt="2024-03-09T16:49:41.266" v="49" actId="1076"/>
          <ac:picMkLst>
            <pc:docMk/>
            <pc:sldMk cId="0" sldId="261"/>
            <ac:picMk id="5" creationId="{00000000-0000-0000-0000-000000000000}"/>
          </ac:picMkLst>
        </pc:picChg>
      </pc:sldChg>
      <pc:sldChg chg="modSp mod">
        <pc:chgData name="bc.sanchezfarias" userId="dbc5ec8a-ff6c-4843-942a-6a6a624346cd" providerId="ADAL" clId="{F83F5BBB-8097-4A6B-8E24-A20CBCAA8C6A}" dt="2024-03-09T16:49:44.496" v="50" actId="14100"/>
        <pc:sldMkLst>
          <pc:docMk/>
          <pc:sldMk cId="0" sldId="262"/>
        </pc:sldMkLst>
        <pc:spChg chg="mod">
          <ac:chgData name="bc.sanchezfarias" userId="dbc5ec8a-ff6c-4843-942a-6a6a624346cd" providerId="ADAL" clId="{F83F5BBB-8097-4A6B-8E24-A20CBCAA8C6A}" dt="2024-03-09T16:49:44.496" v="50" actId="14100"/>
          <ac:spMkLst>
            <pc:docMk/>
            <pc:sldMk cId="0" sldId="262"/>
            <ac:spMk id="5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6:50:07.078" v="54" actId="1076"/>
        <pc:sldMkLst>
          <pc:docMk/>
          <pc:sldMk cId="0" sldId="263"/>
        </pc:sldMkLst>
        <pc:spChg chg="mod">
          <ac:chgData name="bc.sanchezfarias" userId="dbc5ec8a-ff6c-4843-942a-6a6a624346cd" providerId="ADAL" clId="{F83F5BBB-8097-4A6B-8E24-A20CBCAA8C6A}" dt="2024-03-09T16:50:07.078" v="54" actId="1076"/>
          <ac:spMkLst>
            <pc:docMk/>
            <pc:sldMk cId="0" sldId="263"/>
            <ac:spMk id="3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6:50:03.987" v="53" actId="14100"/>
          <ac:spMkLst>
            <pc:docMk/>
            <pc:sldMk cId="0" sldId="263"/>
            <ac:spMk id="4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6:54:15.492" v="58" actId="14100"/>
        <pc:sldMkLst>
          <pc:docMk/>
          <pc:sldMk cId="0" sldId="264"/>
        </pc:sldMkLst>
        <pc:spChg chg="mod">
          <ac:chgData name="bc.sanchezfarias" userId="dbc5ec8a-ff6c-4843-942a-6a6a624346cd" providerId="ADAL" clId="{F83F5BBB-8097-4A6B-8E24-A20CBCAA8C6A}" dt="2024-03-09T16:54:15.492" v="58" actId="14100"/>
          <ac:spMkLst>
            <pc:docMk/>
            <pc:sldMk cId="0" sldId="264"/>
            <ac:spMk id="339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6:56:13.248" v="83" actId="20577"/>
        <pc:sldMkLst>
          <pc:docMk/>
          <pc:sldMk cId="0" sldId="265"/>
        </pc:sldMkLst>
        <pc:spChg chg="mod">
          <ac:chgData name="bc.sanchezfarias" userId="dbc5ec8a-ff6c-4843-942a-6a6a624346cd" providerId="ADAL" clId="{F83F5BBB-8097-4A6B-8E24-A20CBCAA8C6A}" dt="2024-03-09T16:55:37.407" v="73" actId="1076"/>
          <ac:spMkLst>
            <pc:docMk/>
            <pc:sldMk cId="0" sldId="265"/>
            <ac:spMk id="4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6:56:13.248" v="83" actId="20577"/>
          <ac:spMkLst>
            <pc:docMk/>
            <pc:sldMk cId="0" sldId="265"/>
            <ac:spMk id="25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6:55:52.762" v="77" actId="14100"/>
          <ac:spMkLst>
            <pc:docMk/>
            <pc:sldMk cId="0" sldId="265"/>
            <ac:spMk id="26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6:55:57.175" v="79" actId="20577"/>
          <ac:spMkLst>
            <pc:docMk/>
            <pc:sldMk cId="0" sldId="265"/>
            <ac:spMk id="27" creationId="{00000000-0000-0000-0000-000000000000}"/>
          </ac:spMkLst>
        </pc:spChg>
        <pc:picChg chg="mod">
          <ac:chgData name="bc.sanchezfarias" userId="dbc5ec8a-ff6c-4843-942a-6a6a624346cd" providerId="ADAL" clId="{F83F5BBB-8097-4A6B-8E24-A20CBCAA8C6A}" dt="2024-03-09T16:55:31.177" v="72" actId="1038"/>
          <ac:picMkLst>
            <pc:docMk/>
            <pc:sldMk cId="0" sldId="265"/>
            <ac:picMk id="2" creationId="{00000000-0000-0000-0000-000000000000}"/>
          </ac:picMkLst>
        </pc:picChg>
        <pc:picChg chg="mod">
          <ac:chgData name="bc.sanchezfarias" userId="dbc5ec8a-ff6c-4843-942a-6a6a624346cd" providerId="ADAL" clId="{F83F5BBB-8097-4A6B-8E24-A20CBCAA8C6A}" dt="2024-03-09T16:55:29.317" v="71" actId="1038"/>
          <ac:picMkLst>
            <pc:docMk/>
            <pc:sldMk cId="0" sldId="265"/>
            <ac:picMk id="3" creationId="{00000000-0000-0000-0000-000000000000}"/>
          </ac:picMkLst>
        </pc:picChg>
        <pc:picChg chg="mod">
          <ac:chgData name="bc.sanchezfarias" userId="dbc5ec8a-ff6c-4843-942a-6a6a624346cd" providerId="ADAL" clId="{F83F5BBB-8097-4A6B-8E24-A20CBCAA8C6A}" dt="2024-03-09T16:55:27.071" v="70" actId="1038"/>
          <ac:picMkLst>
            <pc:docMk/>
            <pc:sldMk cId="0" sldId="265"/>
            <ac:picMk id="5" creationId="{00000000-0000-0000-0000-000000000000}"/>
          </ac:picMkLst>
        </pc:picChg>
      </pc:sldChg>
      <pc:sldChg chg="modSp mod">
        <pc:chgData name="bc.sanchezfarias" userId="dbc5ec8a-ff6c-4843-942a-6a6a624346cd" providerId="ADAL" clId="{F83F5BBB-8097-4A6B-8E24-A20CBCAA8C6A}" dt="2024-03-09T16:58:06.352" v="110" actId="20577"/>
        <pc:sldMkLst>
          <pc:docMk/>
          <pc:sldMk cId="0" sldId="266"/>
        </pc:sldMkLst>
        <pc:spChg chg="mod">
          <ac:chgData name="bc.sanchezfarias" userId="dbc5ec8a-ff6c-4843-942a-6a6a624346cd" providerId="ADAL" clId="{F83F5BBB-8097-4A6B-8E24-A20CBCAA8C6A}" dt="2024-03-09T16:57:22.306" v="108" actId="20577"/>
          <ac:spMkLst>
            <pc:docMk/>
            <pc:sldMk cId="0" sldId="266"/>
            <ac:spMk id="4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6:58:06.352" v="110" actId="20577"/>
          <ac:spMkLst>
            <pc:docMk/>
            <pc:sldMk cId="0" sldId="266"/>
            <ac:spMk id="7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7:00:23.803" v="118" actId="14100"/>
        <pc:sldMkLst>
          <pc:docMk/>
          <pc:sldMk cId="0" sldId="267"/>
        </pc:sldMkLst>
        <pc:spChg chg="mod">
          <ac:chgData name="bc.sanchezfarias" userId="dbc5ec8a-ff6c-4843-942a-6a6a624346cd" providerId="ADAL" clId="{F83F5BBB-8097-4A6B-8E24-A20CBCAA8C6A}" dt="2024-03-09T16:58:23.350" v="111" actId="255"/>
          <ac:spMkLst>
            <pc:docMk/>
            <pc:sldMk cId="0" sldId="267"/>
            <ac:spMk id="4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7:00:16.422" v="116" actId="14100"/>
          <ac:spMkLst>
            <pc:docMk/>
            <pc:sldMk cId="0" sldId="267"/>
            <ac:spMk id="5" creationId="{00000000-0000-0000-0000-000000000000}"/>
          </ac:spMkLst>
        </pc:spChg>
        <pc:picChg chg="mod">
          <ac:chgData name="bc.sanchezfarias" userId="dbc5ec8a-ff6c-4843-942a-6a6a624346cd" providerId="ADAL" clId="{F83F5BBB-8097-4A6B-8E24-A20CBCAA8C6A}" dt="2024-03-09T16:58:38.514" v="114" actId="1076"/>
          <ac:picMkLst>
            <pc:docMk/>
            <pc:sldMk cId="0" sldId="267"/>
            <ac:picMk id="51" creationId="{00000000-0000-0000-0000-000000000000}"/>
          </ac:picMkLst>
        </pc:picChg>
        <pc:picChg chg="mod">
          <ac:chgData name="bc.sanchezfarias" userId="dbc5ec8a-ff6c-4843-942a-6a6a624346cd" providerId="ADAL" clId="{F83F5BBB-8097-4A6B-8E24-A20CBCAA8C6A}" dt="2024-03-09T17:00:23.803" v="118" actId="14100"/>
          <ac:picMkLst>
            <pc:docMk/>
            <pc:sldMk cId="0" sldId="267"/>
            <ac:picMk id="52" creationId="{00000000-0000-0000-0000-000000000000}"/>
          </ac:picMkLst>
        </pc:picChg>
      </pc:sldChg>
      <pc:sldChg chg="modSp mod">
        <pc:chgData name="bc.sanchezfarias" userId="dbc5ec8a-ff6c-4843-942a-6a6a624346cd" providerId="ADAL" clId="{F83F5BBB-8097-4A6B-8E24-A20CBCAA8C6A}" dt="2024-03-09T17:02:24.606" v="152" actId="14100"/>
        <pc:sldMkLst>
          <pc:docMk/>
          <pc:sldMk cId="0" sldId="270"/>
        </pc:sldMkLst>
        <pc:spChg chg="mod">
          <ac:chgData name="bc.sanchezfarias" userId="dbc5ec8a-ff6c-4843-942a-6a6a624346cd" providerId="ADAL" clId="{F83F5BBB-8097-4A6B-8E24-A20CBCAA8C6A}" dt="2024-03-09T17:01:38.455" v="142" actId="20577"/>
          <ac:spMkLst>
            <pc:docMk/>
            <pc:sldMk cId="0" sldId="270"/>
            <ac:spMk id="7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7:02:19.969" v="151" actId="14100"/>
          <ac:spMkLst>
            <pc:docMk/>
            <pc:sldMk cId="0" sldId="270"/>
            <ac:spMk id="8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7:02:24.606" v="152" actId="14100"/>
          <ac:spMkLst>
            <pc:docMk/>
            <pc:sldMk cId="0" sldId="270"/>
            <ac:spMk id="53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7:06:33.013" v="198" actId="1076"/>
        <pc:sldMkLst>
          <pc:docMk/>
          <pc:sldMk cId="0" sldId="271"/>
        </pc:sldMkLst>
        <pc:spChg chg="mod">
          <ac:chgData name="bc.sanchezfarias" userId="dbc5ec8a-ff6c-4843-942a-6a6a624346cd" providerId="ADAL" clId="{F83F5BBB-8097-4A6B-8E24-A20CBCAA8C6A}" dt="2024-03-09T17:02:38.366" v="153" actId="14100"/>
          <ac:spMkLst>
            <pc:docMk/>
            <pc:sldMk cId="0" sldId="271"/>
            <ac:spMk id="3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7:03:19.184" v="161" actId="14100"/>
          <ac:spMkLst>
            <pc:docMk/>
            <pc:sldMk cId="0" sldId="271"/>
            <ac:spMk id="4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7:06:17.075" v="194" actId="1076"/>
          <ac:spMkLst>
            <pc:docMk/>
            <pc:sldMk cId="0" sldId="271"/>
            <ac:spMk id="6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7:06:33.013" v="198" actId="1076"/>
          <ac:spMkLst>
            <pc:docMk/>
            <pc:sldMk cId="0" sldId="271"/>
            <ac:spMk id="7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7:06:30.079" v="197" actId="1076"/>
          <ac:spMkLst>
            <pc:docMk/>
            <pc:sldMk cId="0" sldId="271"/>
            <ac:spMk id="8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7:06:26.745" v="196" actId="1076"/>
          <ac:spMkLst>
            <pc:docMk/>
            <pc:sldMk cId="0" sldId="271"/>
            <ac:spMk id="9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7:06:24.176" v="195" actId="1076"/>
          <ac:spMkLst>
            <pc:docMk/>
            <pc:sldMk cId="0" sldId="271"/>
            <ac:spMk id="10" creationId="{00000000-0000-0000-0000-000000000000}"/>
          </ac:spMkLst>
        </pc:spChg>
      </pc:sldChg>
      <pc:sldChg chg="modSp mod addCm modNotesTx">
        <pc:chgData name="bc.sanchezfarias" userId="dbc5ec8a-ff6c-4843-942a-6a6a624346cd" providerId="ADAL" clId="{F83F5BBB-8097-4A6B-8E24-A20CBCAA8C6A}" dt="2024-03-09T17:13:50.860" v="298" actId="20577"/>
        <pc:sldMkLst>
          <pc:docMk/>
          <pc:sldMk cId="0" sldId="272"/>
        </pc:sldMkLst>
        <pc:spChg chg="mod">
          <ac:chgData name="bc.sanchezfarias" userId="dbc5ec8a-ff6c-4843-942a-6a6a624346cd" providerId="ADAL" clId="{F83F5BBB-8097-4A6B-8E24-A20CBCAA8C6A}" dt="2024-03-09T17:13:50.860" v="298" actId="20577"/>
          <ac:spMkLst>
            <pc:docMk/>
            <pc:sldMk cId="0" sldId="272"/>
            <ac:spMk id="3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7:06:53.964" v="200" actId="14100"/>
          <ac:spMkLst>
            <pc:docMk/>
            <pc:sldMk cId="0" sldId="272"/>
            <ac:spMk id="6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bc.sanchezfarias" userId="dbc5ec8a-ff6c-4843-942a-6a6a624346cd" providerId="ADAL" clId="{F83F5BBB-8097-4A6B-8E24-A20CBCAA8C6A}" dt="2024-03-09T17:11:52.341" v="273"/>
              <pc2:cmMkLst xmlns:pc2="http://schemas.microsoft.com/office/powerpoint/2019/9/main/command">
                <pc:docMk/>
                <pc:sldMk cId="0" sldId="272"/>
                <pc2:cmMk id="{65D40209-8225-4B4C-AF5F-5E2EFFC658E1}"/>
              </pc2:cmMkLst>
            </pc226:cmChg>
          </p:ext>
        </pc:extLst>
      </pc:sldChg>
      <pc:sldChg chg="modSp mod">
        <pc:chgData name="bc.sanchezfarias" userId="dbc5ec8a-ff6c-4843-942a-6a6a624346cd" providerId="ADAL" clId="{F83F5BBB-8097-4A6B-8E24-A20CBCAA8C6A}" dt="2024-03-09T17:14:23.776" v="312" actId="20577"/>
        <pc:sldMkLst>
          <pc:docMk/>
          <pc:sldMk cId="0" sldId="273"/>
        </pc:sldMkLst>
        <pc:spChg chg="mod">
          <ac:chgData name="bc.sanchezfarias" userId="dbc5ec8a-ff6c-4843-942a-6a6a624346cd" providerId="ADAL" clId="{F83F5BBB-8097-4A6B-8E24-A20CBCAA8C6A}" dt="2024-03-09T17:14:23.776" v="312" actId="20577"/>
          <ac:spMkLst>
            <pc:docMk/>
            <pc:sldMk cId="0" sldId="273"/>
            <ac:spMk id="3" creationId="{00000000-0000-0000-0000-000000000000}"/>
          </ac:spMkLst>
        </pc:spChg>
      </pc:sldChg>
      <pc:sldChg chg="addSp delSp modSp mod">
        <pc:chgData name="bc.sanchezfarias" userId="dbc5ec8a-ff6c-4843-942a-6a6a624346cd" providerId="ADAL" clId="{F83F5BBB-8097-4A6B-8E24-A20CBCAA8C6A}" dt="2024-03-09T17:56:57.860" v="371" actId="1076"/>
        <pc:sldMkLst>
          <pc:docMk/>
          <pc:sldMk cId="0" sldId="274"/>
        </pc:sldMkLst>
        <pc:spChg chg="mod">
          <ac:chgData name="bc.sanchezfarias" userId="dbc5ec8a-ff6c-4843-942a-6a6a624346cd" providerId="ADAL" clId="{F83F5BBB-8097-4A6B-8E24-A20CBCAA8C6A}" dt="2024-03-09T17:32:06.131" v="341" actId="20577"/>
          <ac:spMkLst>
            <pc:docMk/>
            <pc:sldMk cId="0" sldId="274"/>
            <ac:spMk id="3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7:31:52.605" v="336" actId="1076"/>
          <ac:spMkLst>
            <pc:docMk/>
            <pc:sldMk cId="0" sldId="274"/>
            <ac:spMk id="49" creationId="{00000000-0000-0000-0000-000000000000}"/>
          </ac:spMkLst>
        </pc:spChg>
        <pc:spChg chg="add del mod">
          <ac:chgData name="bc.sanchezfarias" userId="dbc5ec8a-ff6c-4843-942a-6a6a624346cd" providerId="ADAL" clId="{F83F5BBB-8097-4A6B-8E24-A20CBCAA8C6A}" dt="2024-03-09T17:54:42.465" v="361" actId="478"/>
          <ac:spMkLst>
            <pc:docMk/>
            <pc:sldMk cId="0" sldId="274"/>
            <ac:spMk id="52" creationId="{00000000-0000-0000-0000-000000000000}"/>
          </ac:spMkLst>
        </pc:spChg>
        <pc:spChg chg="add del mod topLvl">
          <ac:chgData name="bc.sanchezfarias" userId="dbc5ec8a-ff6c-4843-942a-6a6a624346cd" providerId="ADAL" clId="{F83F5BBB-8097-4A6B-8E24-A20CBCAA8C6A}" dt="2024-03-09T17:54:41.015" v="358" actId="478"/>
          <ac:spMkLst>
            <pc:docMk/>
            <pc:sldMk cId="0" sldId="274"/>
            <ac:spMk id="54" creationId="{00000000-0000-0000-0000-000000000000}"/>
          </ac:spMkLst>
        </pc:spChg>
        <pc:grpChg chg="add del mod">
          <ac:chgData name="bc.sanchezfarias" userId="dbc5ec8a-ff6c-4843-942a-6a6a624346cd" providerId="ADAL" clId="{F83F5BBB-8097-4A6B-8E24-A20CBCAA8C6A}" dt="2024-03-09T17:56:46.273" v="362" actId="478"/>
          <ac:grpSpMkLst>
            <pc:docMk/>
            <pc:sldMk cId="0" sldId="274"/>
            <ac:grpSpMk id="50" creationId="{00000000-0000-0000-0000-000000000000}"/>
          </ac:grpSpMkLst>
        </pc:grpChg>
        <pc:grpChg chg="del">
          <ac:chgData name="bc.sanchezfarias" userId="dbc5ec8a-ff6c-4843-942a-6a6a624346cd" providerId="ADAL" clId="{F83F5BBB-8097-4A6B-8E24-A20CBCAA8C6A}" dt="2024-03-09T17:53:15.957" v="352" actId="478"/>
          <ac:grpSpMkLst>
            <pc:docMk/>
            <pc:sldMk cId="0" sldId="274"/>
            <ac:grpSpMk id="51" creationId="{00000000-0000-0000-0000-000000000000}"/>
          </ac:grpSpMkLst>
        </pc:grpChg>
        <pc:grpChg chg="del">
          <ac:chgData name="bc.sanchezfarias" userId="dbc5ec8a-ff6c-4843-942a-6a6a624346cd" providerId="ADAL" clId="{F83F5BBB-8097-4A6B-8E24-A20CBCAA8C6A}" dt="2024-03-09T17:53:01.115" v="344" actId="478"/>
          <ac:grpSpMkLst>
            <pc:docMk/>
            <pc:sldMk cId="0" sldId="274"/>
            <ac:grpSpMk id="53" creationId="{00000000-0000-0000-0000-000000000000}"/>
          </ac:grpSpMkLst>
        </pc:grpChg>
        <pc:picChg chg="mod topLvl">
          <ac:chgData name="bc.sanchezfarias" userId="dbc5ec8a-ff6c-4843-942a-6a6a624346cd" providerId="ADAL" clId="{F83F5BBB-8097-4A6B-8E24-A20CBCAA8C6A}" dt="2024-03-09T17:54:42.045" v="360" actId="1076"/>
          <ac:picMkLst>
            <pc:docMk/>
            <pc:sldMk cId="0" sldId="274"/>
            <ac:picMk id="55" creationId="{00000000-0000-0000-0000-000000000000}"/>
          </ac:picMkLst>
        </pc:picChg>
        <pc:picChg chg="add del mod">
          <ac:chgData name="bc.sanchezfarias" userId="dbc5ec8a-ff6c-4843-942a-6a6a624346cd" providerId="ADAL" clId="{F83F5BBB-8097-4A6B-8E24-A20CBCAA8C6A}" dt="2024-03-09T17:26:21.833" v="317" actId="22"/>
          <ac:picMkLst>
            <pc:docMk/>
            <pc:sldMk cId="0" sldId="274"/>
            <ac:picMk id="57" creationId="{3ED48EF1-9512-9A57-B10A-61B0C7D3682C}"/>
          </ac:picMkLst>
        </pc:picChg>
        <pc:picChg chg="add mod">
          <ac:chgData name="bc.sanchezfarias" userId="dbc5ec8a-ff6c-4843-942a-6a6a624346cd" providerId="ADAL" clId="{F83F5BBB-8097-4A6B-8E24-A20CBCAA8C6A}" dt="2024-03-09T17:56:57.860" v="371" actId="1076"/>
          <ac:picMkLst>
            <pc:docMk/>
            <pc:sldMk cId="0" sldId="274"/>
            <ac:picMk id="59" creationId="{65E815A7-FBBB-7604-AAA5-B24893EA1E3B}"/>
          </ac:picMkLst>
        </pc:picChg>
      </pc:sldChg>
      <pc:sldChg chg="modSp mod">
        <pc:chgData name="bc.sanchezfarias" userId="dbc5ec8a-ff6c-4843-942a-6a6a624346cd" providerId="ADAL" clId="{F83F5BBB-8097-4A6B-8E24-A20CBCAA8C6A}" dt="2024-03-09T17:57:11.470" v="373" actId="14100"/>
        <pc:sldMkLst>
          <pc:docMk/>
          <pc:sldMk cId="0" sldId="275"/>
        </pc:sldMkLst>
        <pc:spChg chg="mod">
          <ac:chgData name="bc.sanchezfarias" userId="dbc5ec8a-ff6c-4843-942a-6a6a624346cd" providerId="ADAL" clId="{F83F5BBB-8097-4A6B-8E24-A20CBCAA8C6A}" dt="2024-03-09T17:57:11.470" v="373" actId="14100"/>
          <ac:spMkLst>
            <pc:docMk/>
            <pc:sldMk cId="0" sldId="275"/>
            <ac:spMk id="48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7:57:31.890" v="377" actId="1076"/>
        <pc:sldMkLst>
          <pc:docMk/>
          <pc:sldMk cId="0" sldId="276"/>
        </pc:sldMkLst>
        <pc:spChg chg="mod">
          <ac:chgData name="bc.sanchezfarias" userId="dbc5ec8a-ff6c-4843-942a-6a6a624346cd" providerId="ADAL" clId="{F83F5BBB-8097-4A6B-8E24-A20CBCAA8C6A}" dt="2024-03-09T17:57:31.890" v="377" actId="1076"/>
          <ac:spMkLst>
            <pc:docMk/>
            <pc:sldMk cId="0" sldId="276"/>
            <ac:spMk id="48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8:04:13.092" v="406" actId="1076"/>
        <pc:sldMkLst>
          <pc:docMk/>
          <pc:sldMk cId="0" sldId="278"/>
        </pc:sldMkLst>
        <pc:spChg chg="mod">
          <ac:chgData name="bc.sanchezfarias" userId="dbc5ec8a-ff6c-4843-942a-6a6a624346cd" providerId="ADAL" clId="{F83F5BBB-8097-4A6B-8E24-A20CBCAA8C6A}" dt="2024-03-09T18:03:46.332" v="404" actId="1076"/>
          <ac:spMkLst>
            <pc:docMk/>
            <pc:sldMk cId="0" sldId="278"/>
            <ac:spMk id="48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8:03:30.611" v="402" actId="14100"/>
          <ac:spMkLst>
            <pc:docMk/>
            <pc:sldMk cId="0" sldId="278"/>
            <ac:spMk id="49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8:04:10.474" v="405" actId="14100"/>
          <ac:spMkLst>
            <pc:docMk/>
            <pc:sldMk cId="0" sldId="278"/>
            <ac:spMk id="50" creationId="{00000000-0000-0000-0000-000000000000}"/>
          </ac:spMkLst>
        </pc:spChg>
        <pc:picChg chg="mod">
          <ac:chgData name="bc.sanchezfarias" userId="dbc5ec8a-ff6c-4843-942a-6a6a624346cd" providerId="ADAL" clId="{F83F5BBB-8097-4A6B-8E24-A20CBCAA8C6A}" dt="2024-03-09T18:04:13.092" v="406" actId="1076"/>
          <ac:picMkLst>
            <pc:docMk/>
            <pc:sldMk cId="0" sldId="278"/>
            <ac:picMk id="51" creationId="{00000000-0000-0000-0000-000000000000}"/>
          </ac:picMkLst>
        </pc:picChg>
      </pc:sldChg>
      <pc:sldChg chg="modSp mod">
        <pc:chgData name="bc.sanchezfarias" userId="dbc5ec8a-ff6c-4843-942a-6a6a624346cd" providerId="ADAL" clId="{F83F5BBB-8097-4A6B-8E24-A20CBCAA8C6A}" dt="2024-03-09T18:05:01.450" v="409" actId="14100"/>
        <pc:sldMkLst>
          <pc:docMk/>
          <pc:sldMk cId="0" sldId="279"/>
        </pc:sldMkLst>
        <pc:spChg chg="mod">
          <ac:chgData name="bc.sanchezfarias" userId="dbc5ec8a-ff6c-4843-942a-6a6a624346cd" providerId="ADAL" clId="{F83F5BBB-8097-4A6B-8E24-A20CBCAA8C6A}" dt="2024-03-09T18:05:01.450" v="409" actId="14100"/>
          <ac:spMkLst>
            <pc:docMk/>
            <pc:sldMk cId="0" sldId="279"/>
            <ac:spMk id="48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8:06:19.983" v="421" actId="1037"/>
        <pc:sldMkLst>
          <pc:docMk/>
          <pc:sldMk cId="0" sldId="280"/>
        </pc:sldMkLst>
        <pc:spChg chg="mod">
          <ac:chgData name="bc.sanchezfarias" userId="dbc5ec8a-ff6c-4843-942a-6a6a624346cd" providerId="ADAL" clId="{F83F5BBB-8097-4A6B-8E24-A20CBCAA8C6A}" dt="2024-03-09T18:05:46.847" v="410" actId="14100"/>
          <ac:spMkLst>
            <pc:docMk/>
            <pc:sldMk cId="0" sldId="280"/>
            <ac:spMk id="48" creationId="{00000000-0000-0000-0000-000000000000}"/>
          </ac:spMkLst>
        </pc:spChg>
        <pc:grpChg chg="mod">
          <ac:chgData name="bc.sanchezfarias" userId="dbc5ec8a-ff6c-4843-942a-6a6a624346cd" providerId="ADAL" clId="{F83F5BBB-8097-4A6B-8E24-A20CBCAA8C6A}" dt="2024-03-09T18:06:19.983" v="421" actId="1037"/>
          <ac:grpSpMkLst>
            <pc:docMk/>
            <pc:sldMk cId="0" sldId="280"/>
            <ac:grpSpMk id="49" creationId="{00000000-0000-0000-0000-000000000000}"/>
          </ac:grpSpMkLst>
        </pc:grpChg>
        <pc:picChg chg="mod">
          <ac:chgData name="bc.sanchezfarias" userId="dbc5ec8a-ff6c-4843-942a-6a6a624346cd" providerId="ADAL" clId="{F83F5BBB-8097-4A6B-8E24-A20CBCAA8C6A}" dt="2024-03-09T18:06:12.718" v="416" actId="1035"/>
          <ac:picMkLst>
            <pc:docMk/>
            <pc:sldMk cId="0" sldId="280"/>
            <ac:picMk id="63" creationId="{00000000-0000-0000-0000-000000000000}"/>
          </ac:picMkLst>
        </pc:picChg>
      </pc:sldChg>
      <pc:sldChg chg="modSp mod">
        <pc:chgData name="bc.sanchezfarias" userId="dbc5ec8a-ff6c-4843-942a-6a6a624346cd" providerId="ADAL" clId="{F83F5BBB-8097-4A6B-8E24-A20CBCAA8C6A}" dt="2024-03-09T18:03:03.969" v="401" actId="20577"/>
        <pc:sldMkLst>
          <pc:docMk/>
          <pc:sldMk cId="0" sldId="281"/>
        </pc:sldMkLst>
        <pc:spChg chg="mod">
          <ac:chgData name="bc.sanchezfarias" userId="dbc5ec8a-ff6c-4843-942a-6a6a624346cd" providerId="ADAL" clId="{F83F5BBB-8097-4A6B-8E24-A20CBCAA8C6A}" dt="2024-03-09T18:03:03.969" v="401" actId="20577"/>
          <ac:spMkLst>
            <pc:docMk/>
            <pc:sldMk cId="0" sldId="281"/>
            <ac:spMk id="48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8:02:21.797" v="395" actId="14100"/>
          <ac:spMkLst>
            <pc:docMk/>
            <pc:sldMk cId="0" sldId="281"/>
            <ac:spMk id="49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8:02:37.294" v="397" actId="1076"/>
          <ac:spMkLst>
            <pc:docMk/>
            <pc:sldMk cId="0" sldId="281"/>
            <ac:spMk id="50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8:06:38.072" v="433" actId="20577"/>
        <pc:sldMkLst>
          <pc:docMk/>
          <pc:sldMk cId="0" sldId="282"/>
        </pc:sldMkLst>
        <pc:spChg chg="mod">
          <ac:chgData name="bc.sanchezfarias" userId="dbc5ec8a-ff6c-4843-942a-6a6a624346cd" providerId="ADAL" clId="{F83F5BBB-8097-4A6B-8E24-A20CBCAA8C6A}" dt="2024-03-09T18:06:38.072" v="433" actId="20577"/>
          <ac:spMkLst>
            <pc:docMk/>
            <pc:sldMk cId="0" sldId="282"/>
            <ac:spMk id="48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8:08:22.253" v="447" actId="20577"/>
        <pc:sldMkLst>
          <pc:docMk/>
          <pc:sldMk cId="0" sldId="285"/>
        </pc:sldMkLst>
        <pc:spChg chg="mod">
          <ac:chgData name="bc.sanchezfarias" userId="dbc5ec8a-ff6c-4843-942a-6a6a624346cd" providerId="ADAL" clId="{F83F5BBB-8097-4A6B-8E24-A20CBCAA8C6A}" dt="2024-03-09T18:07:45.967" v="443" actId="20577"/>
          <ac:spMkLst>
            <pc:docMk/>
            <pc:sldMk cId="0" sldId="285"/>
            <ac:spMk id="48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8:08:22.253" v="447" actId="20577"/>
          <ac:spMkLst>
            <pc:docMk/>
            <pc:sldMk cId="0" sldId="285"/>
            <ac:spMk id="49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8:10:00.150" v="459" actId="20577"/>
        <pc:sldMkLst>
          <pc:docMk/>
          <pc:sldMk cId="0" sldId="287"/>
        </pc:sldMkLst>
        <pc:spChg chg="mod">
          <ac:chgData name="bc.sanchezfarias" userId="dbc5ec8a-ff6c-4843-942a-6a6a624346cd" providerId="ADAL" clId="{F83F5BBB-8097-4A6B-8E24-A20CBCAA8C6A}" dt="2024-03-09T18:10:00.150" v="459" actId="20577"/>
          <ac:spMkLst>
            <pc:docMk/>
            <pc:sldMk cId="0" sldId="287"/>
            <ac:spMk id="4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8:09:29.090" v="451" actId="14100"/>
        <pc:sldMkLst>
          <pc:docMk/>
          <pc:sldMk cId="72856418" sldId="293"/>
        </pc:sldMkLst>
        <pc:spChg chg="mod">
          <ac:chgData name="bc.sanchezfarias" userId="dbc5ec8a-ff6c-4843-942a-6a6a624346cd" providerId="ADAL" clId="{F83F5BBB-8097-4A6B-8E24-A20CBCAA8C6A}" dt="2024-03-09T18:09:29.090" v="451" actId="14100"/>
          <ac:spMkLst>
            <pc:docMk/>
            <pc:sldMk cId="72856418" sldId="293"/>
            <ac:spMk id="335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8:09:46.202" v="453" actId="1076"/>
        <pc:sldMkLst>
          <pc:docMk/>
          <pc:sldMk cId="4091977496" sldId="294"/>
        </pc:sldMkLst>
        <pc:spChg chg="mod">
          <ac:chgData name="bc.sanchezfarias" userId="dbc5ec8a-ff6c-4843-942a-6a6a624346cd" providerId="ADAL" clId="{F83F5BBB-8097-4A6B-8E24-A20CBCAA8C6A}" dt="2024-03-09T18:09:46.202" v="453" actId="1076"/>
          <ac:spMkLst>
            <pc:docMk/>
            <pc:sldMk cId="4091977496" sldId="294"/>
            <ac:spMk id="3" creationId="{00000000-0000-0000-0000-000000000000}"/>
          </ac:spMkLst>
        </pc:spChg>
        <pc:spChg chg="mod">
          <ac:chgData name="bc.sanchezfarias" userId="dbc5ec8a-ff6c-4843-942a-6a6a624346cd" providerId="ADAL" clId="{F83F5BBB-8097-4A6B-8E24-A20CBCAA8C6A}" dt="2024-03-09T18:09:33.067" v="452" actId="14100"/>
          <ac:spMkLst>
            <pc:docMk/>
            <pc:sldMk cId="4091977496" sldId="294"/>
            <ac:spMk id="336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8:10:42.796" v="464" actId="20577"/>
        <pc:sldMkLst>
          <pc:docMk/>
          <pc:sldMk cId="1678399240" sldId="295"/>
        </pc:sldMkLst>
        <pc:spChg chg="mod">
          <ac:chgData name="bc.sanchezfarias" userId="dbc5ec8a-ff6c-4843-942a-6a6a624346cd" providerId="ADAL" clId="{F83F5BBB-8097-4A6B-8E24-A20CBCAA8C6A}" dt="2024-03-09T18:10:42.796" v="464" actId="20577"/>
          <ac:spMkLst>
            <pc:docMk/>
            <pc:sldMk cId="1678399240" sldId="295"/>
            <ac:spMk id="3" creationId="{3DE0752A-18DE-AE4C-9057-C352E038FFA5}"/>
          </ac:spMkLst>
        </pc:spChg>
      </pc:sldChg>
      <pc:sldChg chg="modSp mod">
        <pc:chgData name="bc.sanchezfarias" userId="dbc5ec8a-ff6c-4843-942a-6a6a624346cd" providerId="ADAL" clId="{F83F5BBB-8097-4A6B-8E24-A20CBCAA8C6A}" dt="2024-03-09T18:11:18.252" v="468" actId="20577"/>
        <pc:sldMkLst>
          <pc:docMk/>
          <pc:sldMk cId="3570462442" sldId="296"/>
        </pc:sldMkLst>
        <pc:spChg chg="mod">
          <ac:chgData name="bc.sanchezfarias" userId="dbc5ec8a-ff6c-4843-942a-6a6a624346cd" providerId="ADAL" clId="{F83F5BBB-8097-4A6B-8E24-A20CBCAA8C6A}" dt="2024-03-09T18:11:18.252" v="468" actId="20577"/>
          <ac:spMkLst>
            <pc:docMk/>
            <pc:sldMk cId="3570462442" sldId="296"/>
            <ac:spMk id="3" creationId="{75A8046E-9C56-FC4A-B0D2-CBDCC98D460D}"/>
          </ac:spMkLst>
        </pc:spChg>
      </pc:sldChg>
      <pc:sldChg chg="del">
        <pc:chgData name="bc.sanchezfarias" userId="dbc5ec8a-ff6c-4843-942a-6a6a624346cd" providerId="ADAL" clId="{F83F5BBB-8097-4A6B-8E24-A20CBCAA8C6A}" dt="2024-03-09T18:10:08.998" v="460" actId="2696"/>
        <pc:sldMkLst>
          <pc:docMk/>
          <pc:sldMk cId="1499564980" sldId="302"/>
        </pc:sldMkLst>
      </pc:sldChg>
      <pc:sldChg chg="addSp delSp mod">
        <pc:chgData name="bc.sanchezfarias" userId="dbc5ec8a-ff6c-4843-942a-6a6a624346cd" providerId="ADAL" clId="{F83F5BBB-8097-4A6B-8E24-A20CBCAA8C6A}" dt="2024-03-09T18:09:24.468" v="450" actId="478"/>
        <pc:sldMkLst>
          <pc:docMk/>
          <pc:sldMk cId="2664260785" sldId="303"/>
        </pc:sldMkLst>
        <pc:spChg chg="add del">
          <ac:chgData name="bc.sanchezfarias" userId="dbc5ec8a-ff6c-4843-942a-6a6a624346cd" providerId="ADAL" clId="{F83F5BBB-8097-4A6B-8E24-A20CBCAA8C6A}" dt="2024-03-09T18:09:24.468" v="450" actId="478"/>
          <ac:spMkLst>
            <pc:docMk/>
            <pc:sldMk cId="2664260785" sldId="303"/>
            <ac:spMk id="3" creationId="{CF34E8F5-C626-E048-A90B-230C6323AADB}"/>
          </ac:spMkLst>
        </pc:spChg>
      </pc:sldChg>
      <pc:sldChg chg="modSp mod">
        <pc:chgData name="bc.sanchezfarias" userId="dbc5ec8a-ff6c-4843-942a-6a6a624346cd" providerId="ADAL" clId="{F83F5BBB-8097-4A6B-8E24-A20CBCAA8C6A}" dt="2024-03-09T18:00:19.122" v="380" actId="14100"/>
        <pc:sldMkLst>
          <pc:docMk/>
          <pc:sldMk cId="1553781502" sldId="304"/>
        </pc:sldMkLst>
        <pc:spChg chg="mod">
          <ac:chgData name="bc.sanchezfarias" userId="dbc5ec8a-ff6c-4843-942a-6a6a624346cd" providerId="ADAL" clId="{F83F5BBB-8097-4A6B-8E24-A20CBCAA8C6A}" dt="2024-03-09T18:00:19.122" v="380" actId="14100"/>
          <ac:spMkLst>
            <pc:docMk/>
            <pc:sldMk cId="1553781502" sldId="304"/>
            <ac:spMk id="48" creationId="{00000000-0000-0000-0000-000000000000}"/>
          </ac:spMkLst>
        </pc:spChg>
      </pc:sldChg>
      <pc:sldChg chg="modSp mod">
        <pc:chgData name="bc.sanchezfarias" userId="dbc5ec8a-ff6c-4843-942a-6a6a624346cd" providerId="ADAL" clId="{F83F5BBB-8097-4A6B-8E24-A20CBCAA8C6A}" dt="2024-03-09T16:57:13.417" v="107" actId="1076"/>
        <pc:sldMkLst>
          <pc:docMk/>
          <pc:sldMk cId="3751653718" sldId="305"/>
        </pc:sldMkLst>
        <pc:spChg chg="mod">
          <ac:chgData name="bc.sanchezfarias" userId="dbc5ec8a-ff6c-4843-942a-6a6a624346cd" providerId="ADAL" clId="{F83F5BBB-8097-4A6B-8E24-A20CBCAA8C6A}" dt="2024-03-09T16:57:09.579" v="105" actId="1076"/>
          <ac:spMkLst>
            <pc:docMk/>
            <pc:sldMk cId="3751653718" sldId="305"/>
            <ac:spMk id="76" creationId="{6FC9824B-622B-BC47-A60E-ED6C0913CA8B}"/>
          </ac:spMkLst>
        </pc:spChg>
        <pc:spChg chg="mod">
          <ac:chgData name="bc.sanchezfarias" userId="dbc5ec8a-ff6c-4843-942a-6a6a624346cd" providerId="ADAL" clId="{F83F5BBB-8097-4A6B-8E24-A20CBCAA8C6A}" dt="2024-03-09T16:56:41.652" v="99" actId="1037"/>
          <ac:spMkLst>
            <pc:docMk/>
            <pc:sldMk cId="3751653718" sldId="305"/>
            <ac:spMk id="79" creationId="{35B37B36-812D-444F-A845-E57328CBD89F}"/>
          </ac:spMkLst>
        </pc:spChg>
        <pc:picChg chg="mod">
          <ac:chgData name="bc.sanchezfarias" userId="dbc5ec8a-ff6c-4843-942a-6a6a624346cd" providerId="ADAL" clId="{F83F5BBB-8097-4A6B-8E24-A20CBCAA8C6A}" dt="2024-03-09T16:57:13.417" v="107" actId="1076"/>
          <ac:picMkLst>
            <pc:docMk/>
            <pc:sldMk cId="3751653718" sldId="305"/>
            <ac:picMk id="2" creationId="{00000000-0000-0000-0000-000000000000}"/>
          </ac:picMkLst>
        </pc:picChg>
      </pc:sldChg>
      <pc:sldChg chg="new del">
        <pc:chgData name="bc.sanchezfarias" userId="dbc5ec8a-ff6c-4843-942a-6a6a624346cd" providerId="ADAL" clId="{F83F5BBB-8097-4A6B-8E24-A20CBCAA8C6A}" dt="2024-03-09T18:08:39.792" v="448" actId="2696"/>
        <pc:sldMkLst>
          <pc:docMk/>
          <pc:sldMk cId="1087845895" sldId="306"/>
        </pc:sldMkLst>
      </pc:sldChg>
    </pc:docChg>
  </pc:docChgLst>
</pc:chgInfo>
</file>

<file path=ppt/comments/modernComment_110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5D40209-8225-4B4C-AF5F-5E2EFFC658E1}" authorId="{1B2325CF-0F58-FA13-94BF-03CE67651DC6}" created="2024-03-09T17:11:52.24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72"/>
      <ac:grpSpMk id="5" creationId="{00000000-0000-0000-0000-000000000000}"/>
    </ac:deMkLst>
    <p188:txBody>
      <a:bodyPr/>
      <a:lstStyle/>
      <a:p>
        <a:r>
          <a:rPr lang="es-MX"/>
          <a:t>WRITE “LA NATURALEZA” USING YOUR COOL PRIDE FONT 🏳️‍🌈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D88E7-ECB7-408B-9DAD-6FBD244ADC21}" type="datetimeFigureOut">
              <a:rPr lang="es-VE" smtClean="0"/>
              <a:t>9/3/2024</a:t>
            </a:fld>
            <a:endParaRPr lang="es-V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35941-AAEB-4439-9118-9C5F77F45D1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54358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84B35941-AAEB-4439-9118-9C5F77F45D1A}" type="slidenum">
              <a:rPr/>
              <a:t>1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77851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35941-AAEB-4439-9118-9C5F77F45D1A}" type="slidenum">
              <a:rPr lang="es-VE" smtClean="0"/>
              <a:t>18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94284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Google Shape;1163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4" name="Google Shape;116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29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2400300" y="3580116"/>
            <a:ext cx="13487400" cy="246888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57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2791" y="6528816"/>
            <a:ext cx="10202418" cy="185984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986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832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979668" y="1405890"/>
            <a:ext cx="1947912" cy="74752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46705" y="1405890"/>
            <a:ext cx="9297734" cy="74752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6527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1023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2400300" y="3580116"/>
            <a:ext cx="13487400" cy="246888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57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2791" y="6528698"/>
            <a:ext cx="10202418" cy="1897623"/>
          </a:xfrm>
        </p:spPr>
        <p:txBody>
          <a:bodyPr anchor="t" anchorCtr="1">
            <a:normAutofit/>
          </a:bodyPr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28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2868" y="3957066"/>
            <a:ext cx="6407657" cy="46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07473" y="3957066"/>
            <a:ext cx="6405371" cy="46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167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5154" y="3470150"/>
            <a:ext cx="6405372" cy="1056131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850" b="0" cap="all" spc="15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685800" indent="0">
              <a:buNone/>
              <a:defRPr sz="285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75154" y="4714875"/>
            <a:ext cx="6405372" cy="3895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507474" y="4714875"/>
            <a:ext cx="6380226" cy="3895164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507474" y="3470150"/>
            <a:ext cx="6405372" cy="1056131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850" b="0" cap="all" spc="15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685800" indent="0">
              <a:buNone/>
              <a:defRPr sz="285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007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621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06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9144000" cy="10287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7008" y="3365743"/>
            <a:ext cx="6729984" cy="1712246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33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4120" y="1207008"/>
            <a:ext cx="7223760" cy="7872984"/>
          </a:xfrm>
        </p:spPr>
        <p:txBody>
          <a:bodyPr>
            <a:normAutofit/>
          </a:bodyPr>
          <a:lstStyle>
            <a:lvl1pPr>
              <a:defRPr sz="285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400">
                <a:solidFill>
                  <a:schemeClr val="tx1"/>
                </a:solidFill>
              </a:defRPr>
            </a:lvl4pPr>
            <a:lvl5pPr>
              <a:defRPr sz="2400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3352" y="5324877"/>
            <a:ext cx="5692140" cy="3291054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250">
                <a:solidFill>
                  <a:srgbClr val="FFFFFF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207009" y="9354312"/>
            <a:ext cx="7687196" cy="48006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122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9143999" cy="10287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12785" y="3365742"/>
            <a:ext cx="6742497" cy="170196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33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3999" y="0"/>
            <a:ext cx="9153146" cy="10287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48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3352" y="5324878"/>
            <a:ext cx="5692140" cy="329105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250">
                <a:solidFill>
                  <a:srgbClr val="FFFFFF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207009" y="9354312"/>
            <a:ext cx="7687196" cy="48006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386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3346704" y="1447038"/>
            <a:ext cx="11594592" cy="178308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6704" y="3957067"/>
            <a:ext cx="11594592" cy="465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2144" y="9358224"/>
            <a:ext cx="4130619" cy="485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75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00301" y="9354312"/>
            <a:ext cx="8851784" cy="4800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75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138383" y="9326880"/>
            <a:ext cx="548640" cy="54864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650" spc="0" baseline="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4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ctr" defTabSz="1371600" rtl="0" eaLnBrk="1" latinLnBrk="0" hangingPunct="1">
        <a:lnSpc>
          <a:spcPct val="90000"/>
        </a:lnSpc>
        <a:spcBef>
          <a:spcPct val="0"/>
        </a:spcBef>
        <a:buNone/>
        <a:defRPr sz="4200" kern="1200" cap="all" spc="3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7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0287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3716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7145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969295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647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025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24163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0_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821287" y="-77546"/>
            <a:ext cx="9150807" cy="10977281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sp>
        <p:nvSpPr>
          <p:cNvPr id="3" name="TextBox 3"/>
          <p:cNvSpPr txBox="1"/>
          <p:nvPr/>
        </p:nvSpPr>
        <p:spPr>
          <a:xfrm>
            <a:off x="158902" y="3696621"/>
            <a:ext cx="8074890" cy="2832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11000"/>
              </a:lnSpc>
            </a:pPr>
            <a:r>
              <a:rPr lang="es-us" sz="100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LA CIENCIA DETRÁS DEL GÉNERO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l="5620" t="518" b="518"/>
          <a:stretch>
            <a:fillRect/>
          </a:stretch>
        </p:blipFill>
        <p:spPr>
          <a:xfrm>
            <a:off x="8329520" y="-77546"/>
            <a:ext cx="9958480" cy="10442093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14860" y="8098857"/>
            <a:ext cx="7218933" cy="2803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123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2342023" y="8186663"/>
            <a:ext cx="3708648" cy="17050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3359"/>
              </a:lnSpc>
              <a:spcBef>
                <a:spcPct val="0"/>
              </a:spcBef>
            </a:pPr>
            <a:r>
              <a:rPr lang="es-us" sz="2400" b="1" i="0" u="none" baseline="0" dirty="0">
                <a:solidFill>
                  <a:srgbClr val="FFFFFF"/>
                </a:solidFill>
                <a:latin typeface="Arimo"/>
                <a:ea typeface="Arimo"/>
                <a:cs typeface="Arimo"/>
              </a:rPr>
              <a:t>Linden G. </a:t>
            </a:r>
            <a:r>
              <a:rPr lang="es-us" sz="2400" b="1" i="0" u="none" baseline="0" dirty="0" err="1">
                <a:solidFill>
                  <a:srgbClr val="FFFFFF"/>
                </a:solidFill>
                <a:latin typeface="Arimo"/>
                <a:ea typeface="Arimo"/>
                <a:cs typeface="Arimo"/>
              </a:rPr>
              <a:t>Jordan</a:t>
            </a:r>
            <a:r>
              <a:rPr lang="es-us" sz="2400" b="1" i="0" u="none" baseline="0" dirty="0">
                <a:solidFill>
                  <a:srgbClr val="FFFFFF"/>
                </a:solidFill>
                <a:latin typeface="Arimo"/>
                <a:ea typeface="Arimo"/>
                <a:cs typeface="Arimo"/>
              </a:rPr>
              <a:t>, MA, JD</a:t>
            </a:r>
          </a:p>
          <a:p>
            <a:pPr algn="just" rtl="0">
              <a:lnSpc>
                <a:spcPts val="3359"/>
              </a:lnSpc>
              <a:spcBef>
                <a:spcPct val="0"/>
              </a:spcBef>
            </a:pPr>
            <a:r>
              <a:rPr lang="es-us" sz="2400" b="1" i="0" u="none" baseline="0" dirty="0">
                <a:solidFill>
                  <a:srgbClr val="FFFFFF"/>
                </a:solidFill>
                <a:latin typeface="Arimo"/>
                <a:ea typeface="Arimo"/>
                <a:cs typeface="Arimo"/>
              </a:rPr>
              <a:t>PFLAG SKAGIT </a:t>
            </a:r>
          </a:p>
          <a:p>
            <a:pPr algn="just" rtl="0">
              <a:lnSpc>
                <a:spcPts val="3359"/>
              </a:lnSpc>
              <a:spcBef>
                <a:spcPct val="0"/>
              </a:spcBef>
            </a:pPr>
            <a:r>
              <a:rPr lang="es-us" sz="2400" b="1" i="0" u="none" baseline="0" dirty="0">
                <a:solidFill>
                  <a:srgbClr val="FFFFFF"/>
                </a:solidFill>
                <a:latin typeface="Arimo"/>
                <a:ea typeface="Arimo"/>
                <a:cs typeface="Arimo"/>
              </a:rPr>
              <a:t>Copresidente</a:t>
            </a:r>
          </a:p>
          <a:p>
            <a:pPr algn="just" rtl="0">
              <a:lnSpc>
                <a:spcPts val="3359"/>
              </a:lnSpc>
              <a:spcBef>
                <a:spcPct val="0"/>
              </a:spcBef>
            </a:pPr>
            <a:r>
              <a:rPr lang="es-US" sz="2400" b="1" i="0" u="none" baseline="0" dirty="0">
                <a:solidFill>
                  <a:srgbClr val="FFFFFF"/>
                </a:solidFill>
                <a:latin typeface="Arimo"/>
                <a:ea typeface="Arimo"/>
                <a:cs typeface="Arimo"/>
              </a:rPr>
              <a:t>Buró de </a:t>
            </a:r>
            <a:r>
              <a:rPr lang="es-US" sz="2400" b="1" i="0" u="none" baseline="0" dirty="0" err="1">
                <a:solidFill>
                  <a:srgbClr val="FFFFFF"/>
                </a:solidFill>
                <a:latin typeface="Arimo"/>
                <a:ea typeface="Arimo"/>
                <a:cs typeface="Arimo"/>
              </a:rPr>
              <a:t>oradorxs</a:t>
            </a:r>
            <a:endParaRPr lang="es-us" sz="2400" b="1" i="0" u="none" baseline="0" dirty="0">
              <a:solidFill>
                <a:srgbClr val="FFFFFF"/>
              </a:solidFill>
              <a:latin typeface="Arimo"/>
              <a:ea typeface="Arimo"/>
              <a:cs typeface="Arimo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r="46022"/>
          <a:stretch>
            <a:fillRect/>
          </a:stretch>
        </p:blipFill>
        <p:spPr>
          <a:xfrm>
            <a:off x="3406168" y="773369"/>
            <a:ext cx="480032" cy="889322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311904" y="631651"/>
            <a:ext cx="1127496" cy="1127496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2666592" y="819606"/>
            <a:ext cx="13930296" cy="8787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6719"/>
              </a:lnSpc>
            </a:pPr>
            <a:r>
              <a:rPr lang="es-us" sz="5599" b="1" i="0" u="none" spc="1119" baseline="0" dirty="0">
                <a:solidFill>
                  <a:srgbClr val="FFFFFF"/>
                </a:solidFill>
                <a:latin typeface="Gidole"/>
                <a:ea typeface="Gidole"/>
                <a:cs typeface="Gidole"/>
              </a:rPr>
              <a:t>CROMOSOMAS- ADN-  GENES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1965329" y="826420"/>
            <a:ext cx="836271" cy="836271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572766" y="2212627"/>
            <a:ext cx="17142467" cy="5959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620"/>
              </a:lnSpc>
            </a:pPr>
            <a:r>
              <a:rPr lang="es-us" sz="4200" b="1" i="0" u="none" spc="294" baseline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LA CONCEPCIÓN REÚNE EL CROMOSOMA X Y EL CROMOSOMA Y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1955463" y="3811732"/>
            <a:ext cx="1422258" cy="1422252"/>
            <a:chOff x="0" y="0"/>
            <a:chExt cx="6350000" cy="63499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t="-4807" r="-91906" b="-4807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1940995" y="5897586"/>
            <a:ext cx="1422258" cy="1422252"/>
            <a:chOff x="0" y="0"/>
            <a:chExt cx="6350000" cy="634997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t="-4807" r="-91906" b="-4807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2436822" y="5140239"/>
            <a:ext cx="459540" cy="9734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rtl="0">
              <a:lnSpc>
                <a:spcPts val="7200"/>
              </a:lnSpc>
            </a:pPr>
            <a:r>
              <a:rPr lang="es-us" sz="7200" b="1" i="0" u="none" baseline="0">
                <a:solidFill>
                  <a:srgbClr val="EFF0F2"/>
                </a:solidFill>
                <a:latin typeface="Lilita One"/>
                <a:ea typeface="Lilita One"/>
                <a:cs typeface="Lilita One"/>
              </a:rPr>
              <a:t>+</a:t>
            </a:r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6"/>
          <a:srcRect l="31099"/>
          <a:stretch>
            <a:fillRect/>
          </a:stretch>
        </p:blipFill>
        <p:spPr>
          <a:xfrm>
            <a:off x="3097956" y="5293691"/>
            <a:ext cx="791023" cy="591250"/>
          </a:xfrm>
          <a:prstGeom prst="rect">
            <a:avLst/>
          </a:prstGeom>
        </p:spPr>
      </p:pic>
      <p:grpSp>
        <p:nvGrpSpPr>
          <p:cNvPr id="13" name="Group 13"/>
          <p:cNvGrpSpPr>
            <a:grpSpLocks noChangeAspect="1"/>
          </p:cNvGrpSpPr>
          <p:nvPr/>
        </p:nvGrpSpPr>
        <p:grpSpPr>
          <a:xfrm>
            <a:off x="9711789" y="3835263"/>
            <a:ext cx="1422258" cy="1422252"/>
            <a:chOff x="0" y="0"/>
            <a:chExt cx="6350000" cy="634997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t="-4807" r="-91906" b="-4807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9697321" y="5921118"/>
            <a:ext cx="1422258" cy="1422252"/>
            <a:chOff x="0" y="0"/>
            <a:chExt cx="6350000" cy="634997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l="-88701" t="-3892" b="-3892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0193148" y="5163771"/>
            <a:ext cx="459540" cy="9734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rtl="0">
              <a:lnSpc>
                <a:spcPts val="7200"/>
              </a:lnSpc>
            </a:pPr>
            <a:r>
              <a:rPr lang="es-us" sz="7200" b="1" i="0" u="none" baseline="0">
                <a:solidFill>
                  <a:srgbClr val="EFF0F2"/>
                </a:solidFill>
                <a:latin typeface="Lilita One"/>
                <a:ea typeface="Lilita One"/>
                <a:cs typeface="Lilita One"/>
              </a:rPr>
              <a:t>+</a:t>
            </a:r>
          </a:p>
        </p:txBody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6"/>
          <a:srcRect l="31099"/>
          <a:stretch>
            <a:fillRect/>
          </a:stretch>
        </p:blipFill>
        <p:spPr>
          <a:xfrm>
            <a:off x="10854282" y="5317223"/>
            <a:ext cx="791023" cy="591250"/>
          </a:xfrm>
          <a:prstGeom prst="rect">
            <a:avLst/>
          </a:prstGeom>
        </p:spPr>
      </p:pic>
      <p:grpSp>
        <p:nvGrpSpPr>
          <p:cNvPr id="19" name="Group 19"/>
          <p:cNvGrpSpPr/>
          <p:nvPr/>
        </p:nvGrpSpPr>
        <p:grpSpPr>
          <a:xfrm>
            <a:off x="3985874" y="4243837"/>
            <a:ext cx="4593806" cy="2642434"/>
            <a:chOff x="0" y="0"/>
            <a:chExt cx="6125074" cy="3523246"/>
          </a:xfrm>
        </p:grpSpPr>
        <p:pic>
          <p:nvPicPr>
            <p:cNvPr id="20" name="Picture 20"/>
            <p:cNvPicPr>
              <a:picLocks noChangeAspect="1"/>
            </p:cNvPicPr>
            <p:nvPr/>
          </p:nvPicPr>
          <p:blipFill>
            <a:blip r:embed="rId5"/>
            <a:srcRect r="47891"/>
            <a:stretch>
              <a:fillRect/>
            </a:stretch>
          </p:blipFill>
          <p:spPr>
            <a:xfrm>
              <a:off x="0" y="0"/>
              <a:ext cx="3214194" cy="3523246"/>
            </a:xfrm>
            <a:prstGeom prst="rect">
              <a:avLst/>
            </a:prstGeom>
          </p:spPr>
        </p:pic>
        <p:pic>
          <p:nvPicPr>
            <p:cNvPr id="21" name="Picture 21"/>
            <p:cNvPicPr>
              <a:picLocks noChangeAspect="1"/>
            </p:cNvPicPr>
            <p:nvPr/>
          </p:nvPicPr>
          <p:blipFill>
            <a:blip r:embed="rId5"/>
            <a:srcRect r="47891"/>
            <a:stretch>
              <a:fillRect/>
            </a:stretch>
          </p:blipFill>
          <p:spPr>
            <a:xfrm>
              <a:off x="2910880" y="0"/>
              <a:ext cx="3214194" cy="3523246"/>
            </a:xfrm>
            <a:prstGeom prst="rect">
              <a:avLst/>
            </a:prstGeom>
          </p:spPr>
        </p:pic>
      </p:grpSp>
      <p:pic>
        <p:nvPicPr>
          <p:cNvPr id="22" name="Picture 22"/>
          <p:cNvPicPr>
            <a:picLocks noChangeAspect="1"/>
          </p:cNvPicPr>
          <p:nvPr/>
        </p:nvPicPr>
        <p:blipFill>
          <a:blip r:embed="rId5"/>
          <a:srcRect r="1697"/>
          <a:stretch>
            <a:fillRect/>
          </a:stretch>
        </p:blipFill>
        <p:spPr>
          <a:xfrm>
            <a:off x="11753200" y="4128090"/>
            <a:ext cx="4593806" cy="2669262"/>
          </a:xfrm>
          <a:prstGeom prst="rect">
            <a:avLst/>
          </a:prstGeom>
        </p:spPr>
      </p:pic>
      <p:grpSp>
        <p:nvGrpSpPr>
          <p:cNvPr id="23" name="Group 23"/>
          <p:cNvGrpSpPr/>
          <p:nvPr/>
        </p:nvGrpSpPr>
        <p:grpSpPr>
          <a:xfrm>
            <a:off x="0" y="7765655"/>
            <a:ext cx="18288000" cy="2521345"/>
            <a:chOff x="0" y="0"/>
            <a:chExt cx="4253089" cy="586368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4253089" cy="586368"/>
            </a:xfrm>
            <a:custGeom>
              <a:avLst/>
              <a:gdLst/>
              <a:ahLst/>
              <a:cxnLst/>
              <a:rect l="l" t="t" r="r" b="b"/>
              <a:pathLst>
                <a:path w="4253089" h="586368">
                  <a:moveTo>
                    <a:pt x="0" y="0"/>
                  </a:moveTo>
                  <a:lnTo>
                    <a:pt x="4253089" y="0"/>
                  </a:lnTo>
                  <a:lnTo>
                    <a:pt x="4253089" y="586368"/>
                  </a:lnTo>
                  <a:lnTo>
                    <a:pt x="0" y="586368"/>
                  </a:lnTo>
                  <a:close/>
                </a:path>
              </a:pathLst>
            </a:custGeom>
            <a:solidFill>
              <a:srgbClr val="303030"/>
            </a:solid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2134310" y="8305294"/>
            <a:ext cx="15407306" cy="1251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El par 23 de los cromosomas: el Último, pero no el menos importante.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¡La </a:t>
            </a:r>
            <a:r>
              <a:rPr lang="es-us" sz="3600" b="0" i="0" u="none" baseline="0" dirty="0" err="1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divisiÓn</a:t>
            </a:r>
            <a:r>
              <a:rPr lang="es-us" sz="36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 celular comienza!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5835003" y="6979795"/>
            <a:ext cx="1422258" cy="5966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 rtl="0">
              <a:lnSpc>
                <a:spcPts val="5040"/>
              </a:lnSpc>
            </a:pPr>
            <a:r>
              <a:rPr lang="es-us" sz="3600" b="0" i="0" u="none" baseline="0" dirty="0" err="1">
                <a:solidFill>
                  <a:srgbClr val="000000"/>
                </a:solidFill>
                <a:latin typeface="Norwester"/>
                <a:ea typeface="Norwester"/>
                <a:cs typeface="Norwester"/>
              </a:rPr>
              <a:t>Ni</a:t>
            </a:r>
            <a:r>
              <a:rPr lang="es-us" sz="3600" dirty="0" err="1">
                <a:solidFill>
                  <a:srgbClr val="000000"/>
                </a:solidFill>
                <a:latin typeface="Norwester"/>
                <a:ea typeface="Norwester"/>
                <a:cs typeface="Norwester"/>
              </a:rPr>
              <a:t>Ñ</a:t>
            </a:r>
            <a:r>
              <a:rPr lang="es-us" sz="3600" b="0" i="0" u="none" baseline="0" dirty="0" err="1">
                <a:solidFill>
                  <a:srgbClr val="000000"/>
                </a:solidFill>
                <a:latin typeface="Norwester"/>
                <a:ea typeface="Norwester"/>
                <a:cs typeface="Norwester"/>
              </a:rPr>
              <a:t>a</a:t>
            </a:r>
            <a:endParaRPr lang="es-us" sz="3600" b="0" i="0" u="none" baseline="0" dirty="0">
              <a:solidFill>
                <a:srgbClr val="000000"/>
              </a:solidFill>
              <a:latin typeface="Norwester"/>
              <a:ea typeface="Norwester"/>
              <a:cs typeface="Norwester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3667436" y="6979795"/>
            <a:ext cx="1115363" cy="6134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 rtl="0">
              <a:lnSpc>
                <a:spcPts val="5040"/>
              </a:lnSpc>
            </a:pPr>
            <a:r>
              <a:rPr lang="es-us" sz="3600" b="0" i="0" u="none" baseline="0" dirty="0" err="1">
                <a:solidFill>
                  <a:srgbClr val="000000"/>
                </a:solidFill>
                <a:latin typeface="Norwester"/>
                <a:ea typeface="Norwester"/>
                <a:cs typeface="Norwester"/>
              </a:rPr>
              <a:t>NiÑo</a:t>
            </a:r>
            <a:endParaRPr lang="es-us" sz="3600" b="0" i="0" u="none" baseline="0" dirty="0">
              <a:solidFill>
                <a:srgbClr val="000000"/>
              </a:solidFill>
              <a:latin typeface="Norwester"/>
              <a:ea typeface="Norwester"/>
              <a:cs typeface="Norwester"/>
            </a:endParaRPr>
          </a:p>
        </p:txBody>
      </p:sp>
      <p:grpSp>
        <p:nvGrpSpPr>
          <p:cNvPr id="28" name="Group 28"/>
          <p:cNvGrpSpPr/>
          <p:nvPr/>
        </p:nvGrpSpPr>
        <p:grpSpPr>
          <a:xfrm rot="1507440">
            <a:off x="-111633" y="8935037"/>
            <a:ext cx="1022350" cy="1055422"/>
            <a:chOff x="0" y="0"/>
            <a:chExt cx="1363133" cy="1407229"/>
          </a:xfrm>
        </p:grpSpPr>
        <p:grpSp>
          <p:nvGrpSpPr>
            <p:cNvPr id="29" name="Group 2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" name="Freeform 3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50" name="Group 50"/>
          <p:cNvGrpSpPr/>
          <p:nvPr/>
        </p:nvGrpSpPr>
        <p:grpSpPr>
          <a:xfrm rot="4431079">
            <a:off x="137888" y="7875723"/>
            <a:ext cx="1022350" cy="1055422"/>
            <a:chOff x="0" y="0"/>
            <a:chExt cx="1363133" cy="1407229"/>
          </a:xfrm>
        </p:grpSpPr>
        <p:grpSp>
          <p:nvGrpSpPr>
            <p:cNvPr id="51" name="Group 5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" name="Freeform 5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r="46022"/>
          <a:stretch>
            <a:fillRect/>
          </a:stretch>
        </p:blipFill>
        <p:spPr>
          <a:xfrm>
            <a:off x="3320487" y="1058779"/>
            <a:ext cx="480032" cy="889322"/>
          </a:xfrm>
          <a:prstGeom prst="rect">
            <a:avLst/>
          </a:prstGeom>
        </p:spPr>
      </p:pic>
      <p:grpSp>
        <p:nvGrpSpPr>
          <p:cNvPr id="23" name="Group 23"/>
          <p:cNvGrpSpPr/>
          <p:nvPr/>
        </p:nvGrpSpPr>
        <p:grpSpPr>
          <a:xfrm>
            <a:off x="0" y="7765655"/>
            <a:ext cx="18288000" cy="2521345"/>
            <a:chOff x="0" y="0"/>
            <a:chExt cx="4253089" cy="586368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4253089" cy="586368"/>
            </a:xfrm>
            <a:custGeom>
              <a:avLst/>
              <a:gdLst/>
              <a:ahLst/>
              <a:cxnLst/>
              <a:rect l="l" t="t" r="r" b="b"/>
              <a:pathLst>
                <a:path w="4253089" h="586368">
                  <a:moveTo>
                    <a:pt x="0" y="0"/>
                  </a:moveTo>
                  <a:lnTo>
                    <a:pt x="4253089" y="0"/>
                  </a:lnTo>
                  <a:lnTo>
                    <a:pt x="4253089" y="586368"/>
                  </a:lnTo>
                  <a:lnTo>
                    <a:pt x="0" y="586368"/>
                  </a:lnTo>
                  <a:close/>
                </a:path>
              </a:pathLst>
            </a:custGeom>
            <a:solidFill>
              <a:srgbClr val="303030"/>
            </a:solidFill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28" name="Group 28"/>
          <p:cNvGrpSpPr/>
          <p:nvPr/>
        </p:nvGrpSpPr>
        <p:grpSpPr>
          <a:xfrm rot="1507440">
            <a:off x="-111633" y="8935037"/>
            <a:ext cx="1022350" cy="1055422"/>
            <a:chOff x="0" y="0"/>
            <a:chExt cx="1363133" cy="1407229"/>
          </a:xfrm>
        </p:grpSpPr>
        <p:grpSp>
          <p:nvGrpSpPr>
            <p:cNvPr id="29" name="Group 2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" name="Freeform 3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50" name="Group 50"/>
          <p:cNvGrpSpPr/>
          <p:nvPr/>
        </p:nvGrpSpPr>
        <p:grpSpPr>
          <a:xfrm rot="4431079">
            <a:off x="137888" y="7875723"/>
            <a:ext cx="1022350" cy="1055422"/>
            <a:chOff x="0" y="0"/>
            <a:chExt cx="1363133" cy="1407229"/>
          </a:xfrm>
        </p:grpSpPr>
        <p:grpSp>
          <p:nvGrpSpPr>
            <p:cNvPr id="51" name="Group 5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" name="Freeform 5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FC9824B-622B-BC47-A60E-ED6C0913CA8B}"/>
              </a:ext>
            </a:extLst>
          </p:cNvPr>
          <p:cNvSpPr txBox="1"/>
          <p:nvPr/>
        </p:nvSpPr>
        <p:spPr>
          <a:xfrm>
            <a:off x="3320487" y="1058779"/>
            <a:ext cx="127121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s-us" sz="4800" b="1" i="0" u="none" baseline="0" dirty="0"/>
              <a:t>COMBINACIONES POSIBLES DE LOS CROMOSOMAS </a:t>
            </a:r>
          </a:p>
          <a:p>
            <a:pPr algn="ctr" rtl="0"/>
            <a:r>
              <a:rPr lang="es-us" sz="4800" b="1" i="0" u="sng" baseline="0" dirty="0"/>
              <a:t>X</a:t>
            </a:r>
            <a:r>
              <a:rPr lang="es-us" sz="4800" b="1" i="0" u="none" baseline="0" dirty="0"/>
              <a:t> Y</a:t>
            </a:r>
            <a:r>
              <a:rPr lang="es-us" sz="4800" b="1" i="0" u="sng" baseline="0" dirty="0"/>
              <a:t> </a:t>
            </a:r>
            <a:r>
              <a:rPr lang="es-us" sz="4800" b="1" i="0" u="sng" baseline="0" dirty="0" err="1"/>
              <a:t>Y</a:t>
            </a:r>
            <a:endParaRPr lang="es-us" sz="4800" b="1" i="0" u="none" baseline="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5B37B36-812D-444F-A845-E57328CBD89F}"/>
              </a:ext>
            </a:extLst>
          </p:cNvPr>
          <p:cNvSpPr txBox="1"/>
          <p:nvPr/>
        </p:nvSpPr>
        <p:spPr>
          <a:xfrm>
            <a:off x="609600" y="5121434"/>
            <a:ext cx="174051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s-us" sz="3200" b="0" i="0" u="none" baseline="0" dirty="0"/>
              <a:t>XY XYY XXY XYYY XXXY XXYY XXXYY XYYYY XXYYY XXXXY XXXXX XXXX XXX XX XO</a:t>
            </a:r>
          </a:p>
          <a:p>
            <a:pPr algn="l" rtl="0"/>
            <a:r>
              <a:rPr lang="es-us" sz="3200" b="0" i="0" u="none" baseline="0" dirty="0"/>
              <a:t> </a:t>
            </a:r>
          </a:p>
          <a:p>
            <a:pPr algn="l" rtl="0"/>
            <a:r>
              <a:rPr lang="es-us" sz="3200" b="0" i="0" u="none" baseline="0" dirty="0"/>
              <a:t>masculino (M)                                          intersexual (X)                                               femenino (F)</a:t>
            </a:r>
          </a:p>
          <a:p>
            <a:endParaRPr lang="es-us" sz="3200" dirty="0"/>
          </a:p>
        </p:txBody>
      </p:sp>
    </p:spTree>
    <p:extLst>
      <p:ext uri="{BB962C8B-B14F-4D97-AF65-F5344CB8AC3E}">
        <p14:creationId xmlns:p14="http://schemas.microsoft.com/office/powerpoint/2010/main" val="3751653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972341" y="17884"/>
            <a:ext cx="9314352" cy="10287000"/>
            <a:chOff x="0" y="0"/>
            <a:chExt cx="2166162" cy="239236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66162" cy="2392362"/>
            </a:xfrm>
            <a:custGeom>
              <a:avLst/>
              <a:gdLst/>
              <a:ahLst/>
              <a:cxnLst/>
              <a:rect l="l" t="t" r="r" b="b"/>
              <a:pathLst>
                <a:path w="2166162" h="2392362">
                  <a:moveTo>
                    <a:pt x="0" y="0"/>
                  </a:moveTo>
                  <a:lnTo>
                    <a:pt x="2166162" y="0"/>
                  </a:lnTo>
                  <a:lnTo>
                    <a:pt x="2166162" y="2392362"/>
                  </a:lnTo>
                  <a:lnTo>
                    <a:pt x="0" y="2392362"/>
                  </a:lnTo>
                  <a:close/>
                </a:path>
              </a:pathLst>
            </a:custGeom>
            <a:solidFill>
              <a:srgbClr val="0EDDD2"/>
            </a:solid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1462751" y="1162050"/>
            <a:ext cx="16230600" cy="923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7200"/>
              </a:lnSpc>
            </a:pPr>
            <a:r>
              <a:rPr lang="es-us" sz="7200" b="0" i="0" u="none" baseline="0" dirty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EL ADN EN EL NÚCLEO CELULAR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28700" y="2593246"/>
            <a:ext cx="10986633" cy="5685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4320"/>
              </a:lnSpc>
              <a:buFont typeface="Arial"/>
              <a:buChar char="•"/>
            </a:pPr>
            <a:r>
              <a:rPr lang="es-us" sz="3600" b="0" i="0" u="none" spc="719" baseline="0">
                <a:solidFill>
                  <a:srgbClr val="FFFFFF"/>
                </a:solidFill>
                <a:latin typeface="Gidole"/>
                <a:ea typeface="Gidole"/>
                <a:cs typeface="Gidole"/>
              </a:rPr>
              <a:t>Determina la función de cada célula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3552595"/>
            <a:ext cx="10986633" cy="5685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4320"/>
              </a:lnSpc>
              <a:buFont typeface="Arial"/>
              <a:buChar char="•"/>
            </a:pPr>
            <a:r>
              <a:rPr lang="es-us" sz="3600" b="0" i="0" u="none" spc="719" baseline="0">
                <a:solidFill>
                  <a:srgbClr val="FFFFFF"/>
                </a:solidFill>
                <a:latin typeface="Gidole"/>
                <a:ea typeface="Gidole"/>
                <a:cs typeface="Gidole"/>
              </a:rPr>
              <a:t>¡Este es su trabajo!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4397576"/>
            <a:ext cx="10986633" cy="1220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spc="719" baseline="0" dirty="0">
                <a:solidFill>
                  <a:srgbClr val="EFF0F2"/>
                </a:solidFill>
                <a:latin typeface="Gidole"/>
                <a:ea typeface="Gidole"/>
                <a:cs typeface="Gidole"/>
              </a:rPr>
              <a:t>Tú serás un corazón, tú un pulmón,</a:t>
            </a:r>
            <a:br>
              <a:rPr lang="es-us" sz="3600" b="0" i="0" u="none" spc="719" baseline="0" dirty="0">
                <a:solidFill>
                  <a:srgbClr val="EFF0F2"/>
                </a:solidFill>
                <a:latin typeface="Gidole"/>
                <a:ea typeface="Gidole"/>
                <a:cs typeface="Gidole"/>
              </a:rPr>
            </a:br>
            <a:r>
              <a:rPr lang="es-us" sz="3600" b="0" i="0" u="none" spc="719" baseline="0" dirty="0">
                <a:solidFill>
                  <a:srgbClr val="EFF0F2"/>
                </a:solidFill>
                <a:latin typeface="Gidole"/>
                <a:ea typeface="Gidole"/>
                <a:cs typeface="Gidole"/>
              </a:rPr>
              <a:t>tú una gónada.</a:t>
            </a:r>
            <a:endParaRPr lang="es-us" sz="3600" spc="719" dirty="0">
              <a:solidFill>
                <a:srgbClr val="EFF0F2"/>
              </a:solidFill>
              <a:latin typeface="Gidole"/>
            </a:endParaRPr>
          </a:p>
        </p:txBody>
      </p:sp>
      <p:grpSp>
        <p:nvGrpSpPr>
          <p:cNvPr id="9" name="Group 9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10" name="Group 10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" name="Freeform 1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" name="Group 25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" name="Group 27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1" name="Group 31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32" name="Group 32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" name="Freeform 3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53" name="AutoShape 53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54" name="Group 54"/>
          <p:cNvGrpSpPr>
            <a:grpSpLocks noChangeAspect="1"/>
          </p:cNvGrpSpPr>
          <p:nvPr/>
        </p:nvGrpSpPr>
        <p:grpSpPr>
          <a:xfrm>
            <a:off x="11662913" y="2844077"/>
            <a:ext cx="5871286" cy="5871262"/>
            <a:chOff x="0" y="0"/>
            <a:chExt cx="6350000" cy="6349975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38888" r="-38888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972341" y="17884"/>
            <a:ext cx="9314352" cy="10287000"/>
            <a:chOff x="0" y="0"/>
            <a:chExt cx="2166162" cy="239236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66162" cy="2392362"/>
            </a:xfrm>
            <a:custGeom>
              <a:avLst/>
              <a:gdLst/>
              <a:ahLst/>
              <a:cxnLst/>
              <a:rect l="l" t="t" r="r" b="b"/>
              <a:pathLst>
                <a:path w="2166162" h="2392362">
                  <a:moveTo>
                    <a:pt x="0" y="0"/>
                  </a:moveTo>
                  <a:lnTo>
                    <a:pt x="2166162" y="0"/>
                  </a:lnTo>
                  <a:lnTo>
                    <a:pt x="2166162" y="2392362"/>
                  </a:lnTo>
                  <a:lnTo>
                    <a:pt x="0" y="2392362"/>
                  </a:lnTo>
                  <a:close/>
                </a:path>
              </a:pathLst>
            </a:custGeom>
            <a:solidFill>
              <a:srgbClr val="0EDDD2"/>
            </a:solid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1028700" y="2191474"/>
            <a:ext cx="7644443" cy="49635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4320"/>
              </a:lnSpc>
              <a:buFont typeface="Arial"/>
              <a:buChar char="•"/>
            </a:pPr>
            <a:r>
              <a:rPr lang="es-us" sz="3200" b="1" i="0" u="none" spc="719" baseline="0" dirty="0">
                <a:solidFill>
                  <a:srgbClr val="FFFFFF"/>
                </a:solidFill>
                <a:latin typeface="Josefin Sans"/>
                <a:ea typeface="Josefin Sans"/>
                <a:cs typeface="Josefin Sans"/>
              </a:rPr>
              <a:t>El ADN tiene un trabajo para ustedes, pero que lo haga bien o no, depende de los interruptores genéticos.  ¿Se encenderán por completo, solo parcialmente o no se encenderán en absoluto</a:t>
            </a:r>
            <a:r>
              <a:rPr lang="es-us" sz="3600" b="1" i="0" u="none" spc="719" baseline="0" dirty="0">
                <a:solidFill>
                  <a:srgbClr val="FFFFFF"/>
                </a:solidFill>
                <a:latin typeface="Josefin Sans"/>
                <a:ea typeface="Josefin Sans"/>
                <a:cs typeface="Josefin Sans"/>
              </a:rPr>
              <a:t>?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124350" y="2191474"/>
            <a:ext cx="7828545" cy="49481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4320"/>
              </a:lnSpc>
              <a:buFont typeface="Arial"/>
              <a:buChar char="•"/>
            </a:pPr>
            <a:r>
              <a:rPr lang="es-us" sz="3200" b="1" i="0" u="none" spc="719" baseline="0" dirty="0">
                <a:solidFill>
                  <a:srgbClr val="211F1E"/>
                </a:solidFill>
                <a:latin typeface="Josefin Sans"/>
                <a:ea typeface="Josefin Sans"/>
                <a:cs typeface="Josefin Sans"/>
              </a:rPr>
              <a:t>Y, a menudo, los interruptores genéticos activan otros interruptores y/o proteínas y/o aminoácidos.  En el resultado final intervienen muchos pasos.</a:t>
            </a:r>
          </a:p>
        </p:txBody>
      </p:sp>
      <p:grpSp>
        <p:nvGrpSpPr>
          <p:cNvPr id="6" name="Group 6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7" name="Group 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" name="Freeform 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" name="Group 2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" name="Group 2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" name="Group 2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8" name="Group 28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9" name="Group 2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" name="Freeform 3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50" name="AutoShape 50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pic>
        <p:nvPicPr>
          <p:cNvPr id="51" name="Picture 5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788613" y="4407679"/>
            <a:ext cx="8229600" cy="8229600"/>
          </a:xfrm>
          <a:prstGeom prst="rect">
            <a:avLst/>
          </a:prstGeom>
        </p:spPr>
      </p:pic>
      <p:pic>
        <p:nvPicPr>
          <p:cNvPr id="52" name="Picture 5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963383" y="4432566"/>
            <a:ext cx="8229600" cy="822960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ADF71624-0236-3141-9043-9E1078C2D818}"/>
              </a:ext>
            </a:extLst>
          </p:cNvPr>
          <p:cNvSpPr txBox="1"/>
          <p:nvPr/>
        </p:nvSpPr>
        <p:spPr>
          <a:xfrm>
            <a:off x="3489353" y="965200"/>
            <a:ext cx="20790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s-us" sz="5400" b="1" i="0" u="none" baseline="0">
                <a:solidFill>
                  <a:srgbClr val="FF0000"/>
                </a:solidFill>
              </a:rPr>
              <a:t>GENES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3" name="Group 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100F0D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100F0D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100F0D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100F0D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100F0D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100F0D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100F0D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100F0D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100F0D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" name="Group 2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100F0D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100F0D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4" name="Group 24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5" name="Group 2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" name="Group 3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6" name="AutoShape 46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sp>
        <p:nvSpPr>
          <p:cNvPr id="47" name="TextBox 47"/>
          <p:cNvSpPr txBox="1"/>
          <p:nvPr/>
        </p:nvSpPr>
        <p:spPr>
          <a:xfrm>
            <a:off x="1028700" y="528674"/>
            <a:ext cx="16230600" cy="166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6719"/>
              </a:lnSpc>
              <a:spcBef>
                <a:spcPct val="0"/>
              </a:spcBef>
            </a:pPr>
            <a:r>
              <a:rPr lang="es-us" sz="4800" b="0" i="0" u="none" baseline="0">
                <a:solidFill>
                  <a:srgbClr val="FFFFFF"/>
                </a:solidFill>
                <a:latin typeface="League Spartan"/>
                <a:ea typeface="League Spartan"/>
                <a:cs typeface="League Spartan"/>
              </a:rPr>
              <a:t>Parece tan sencillo... Hasta las 6 semanas, no hay anatomía sexual aparente.</a:t>
            </a:r>
          </a:p>
        </p:txBody>
      </p:sp>
      <p:grpSp>
        <p:nvGrpSpPr>
          <p:cNvPr id="48" name="Group 48"/>
          <p:cNvGrpSpPr>
            <a:grpSpLocks noChangeAspect="1"/>
          </p:cNvGrpSpPr>
          <p:nvPr/>
        </p:nvGrpSpPr>
        <p:grpSpPr>
          <a:xfrm>
            <a:off x="6620705" y="2390172"/>
            <a:ext cx="5046591" cy="5046570"/>
            <a:chOff x="0" y="0"/>
            <a:chExt cx="6350000" cy="6349975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41201" r="-53443" b="-25303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1028700" y="7769953"/>
            <a:ext cx="16230600" cy="18897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5040"/>
              </a:lnSpc>
              <a:spcBef>
                <a:spcPct val="0"/>
              </a:spcBef>
            </a:pPr>
            <a:r>
              <a:rPr lang="es-us" sz="3600" b="0" i="0" u="none" baseline="0">
                <a:solidFill>
                  <a:srgbClr val="211F1E"/>
                </a:solidFill>
                <a:latin typeface="League Spartan"/>
                <a:ea typeface="League Spartan"/>
                <a:cs typeface="League Spartan"/>
              </a:rPr>
              <a:t>De hecho, podría decirse que el valor por defecto es la anatomía femenina. Algo debe ocurrir para que se produzca el desarrollo sexual masculino.</a:t>
            </a:r>
          </a:p>
          <a:p>
            <a:pPr algn="ctr" rtl="0">
              <a:lnSpc>
                <a:spcPts val="5040"/>
              </a:lnSpc>
              <a:spcBef>
                <a:spcPct val="0"/>
              </a:spcBef>
            </a:pPr>
            <a:endParaRPr lang="es-us" sz="3600" b="0" i="0" u="none" baseline="0">
              <a:solidFill>
                <a:srgbClr val="211F1E"/>
              </a:solidFill>
              <a:latin typeface="League Spartan"/>
              <a:ea typeface="League Spartan"/>
              <a:cs typeface="League Spartan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162050"/>
            <a:ext cx="16230600" cy="1878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ESE ALGO INVOLUCRA UN GEN MUY INTERESANTE...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28700" y="4107300"/>
            <a:ext cx="16122899" cy="11085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4359" lvl="1" indent="-297180" algn="l" rtl="0">
              <a:lnSpc>
                <a:spcPts val="4319"/>
              </a:lnSpc>
              <a:buFont typeface="Arial"/>
              <a:buChar char="•"/>
            </a:pPr>
            <a:r>
              <a:rPr lang="es-us" sz="3600" b="0" i="0" u="none" spc="719" baseline="0">
                <a:solidFill>
                  <a:srgbClr val="FFFFFF"/>
                </a:solidFill>
                <a:latin typeface="Gidole"/>
                <a:ea typeface="Gidole"/>
                <a:cs typeface="Gidole"/>
              </a:rPr>
              <a:t>CONOZCAN al gen SRY, un gen de determinación sexual  </a:t>
            </a:r>
          </a:p>
          <a:p>
            <a:pPr algn="l" rtl="0">
              <a:lnSpc>
                <a:spcPts val="4320"/>
              </a:lnSpc>
            </a:pPr>
            <a:r>
              <a:rPr lang="es-us" sz="3600" b="0" i="0" u="none" spc="719" baseline="0">
                <a:solidFill>
                  <a:srgbClr val="FFFFFF"/>
                </a:solidFill>
                <a:latin typeface="Gidole"/>
                <a:ea typeface="Gidole"/>
                <a:cs typeface="Gidole"/>
              </a:rPr>
              <a:t>   (en otras palabras, eres un chico)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988350" y="5581619"/>
            <a:ext cx="12187507" cy="1652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28320" lvl="1" indent="-264160" algn="l" rtl="0">
              <a:lnSpc>
                <a:spcPts val="4383"/>
              </a:lnSpc>
              <a:buFont typeface="Arial"/>
              <a:buChar char="•"/>
            </a:pPr>
            <a:r>
              <a:rPr lang="es-us" sz="3200" b="1" i="0" u="none" spc="640" baseline="0">
                <a:solidFill>
                  <a:srgbClr val="0EDDD2"/>
                </a:solidFill>
                <a:latin typeface="Roboto"/>
                <a:ea typeface="Roboto"/>
                <a:cs typeface="Roboto"/>
              </a:rPr>
              <a:t>El gen SRY se encuentra en el cromosoma Y.</a:t>
            </a:r>
          </a:p>
          <a:p>
            <a:pPr marL="528320" lvl="1" indent="-264160" algn="l" rtl="0">
              <a:lnSpc>
                <a:spcPts val="4384"/>
              </a:lnSpc>
              <a:buFont typeface="Arial"/>
              <a:buChar char="•"/>
            </a:pPr>
            <a:r>
              <a:rPr lang="es-us" sz="3200" b="1" i="0" u="none" spc="640" baseline="0">
                <a:solidFill>
                  <a:srgbClr val="0EDDD2"/>
                </a:solidFill>
                <a:latin typeface="Roboto"/>
                <a:ea typeface="Roboto"/>
                <a:cs typeface="Roboto"/>
              </a:rPr>
              <a:t>Cuando el gen SRY se activa, comienza el desarrollo reproductivo masculino.</a:t>
            </a:r>
          </a:p>
        </p:txBody>
      </p:sp>
      <p:grpSp>
        <p:nvGrpSpPr>
          <p:cNvPr id="5" name="Group 5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6" name="Group 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" name="Freeform 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" name="Group 2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7" name="Group 27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8" name="Group 28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" name="Freeform 3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9" name="AutoShape 49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2017" y="5135878"/>
            <a:ext cx="9314352" cy="5161384"/>
            <a:chOff x="-2900" y="-27735"/>
            <a:chExt cx="2166162" cy="1200340"/>
          </a:xfrm>
        </p:grpSpPr>
        <p:sp>
          <p:nvSpPr>
            <p:cNvPr id="3" name="Freeform 3"/>
            <p:cNvSpPr/>
            <p:nvPr/>
          </p:nvSpPr>
          <p:spPr>
            <a:xfrm>
              <a:off x="-2900" y="-27735"/>
              <a:ext cx="2166162" cy="1200340"/>
            </a:xfrm>
            <a:custGeom>
              <a:avLst/>
              <a:gdLst/>
              <a:ahLst/>
              <a:cxnLst/>
              <a:rect l="l" t="t" r="r" b="b"/>
              <a:pathLst>
                <a:path w="2166162" h="1200340">
                  <a:moveTo>
                    <a:pt x="0" y="0"/>
                  </a:moveTo>
                  <a:lnTo>
                    <a:pt x="2166162" y="0"/>
                  </a:lnTo>
                  <a:lnTo>
                    <a:pt x="2166162" y="1200340"/>
                  </a:lnTo>
                  <a:lnTo>
                    <a:pt x="0" y="1200340"/>
                  </a:lnTo>
                  <a:close/>
                </a:path>
              </a:pathLst>
            </a:custGeom>
            <a:solidFill>
              <a:srgbClr val="100F0D"/>
            </a:solidFill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9144000" y="5143500"/>
            <a:ext cx="9142692" cy="5161384"/>
            <a:chOff x="0" y="0"/>
            <a:chExt cx="2126240" cy="120034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126240" cy="1200340"/>
            </a:xfrm>
            <a:custGeom>
              <a:avLst/>
              <a:gdLst/>
              <a:ahLst/>
              <a:cxnLst/>
              <a:rect l="l" t="t" r="r" b="b"/>
              <a:pathLst>
                <a:path w="2126240" h="1200340">
                  <a:moveTo>
                    <a:pt x="0" y="0"/>
                  </a:moveTo>
                  <a:lnTo>
                    <a:pt x="2126240" y="0"/>
                  </a:lnTo>
                  <a:lnTo>
                    <a:pt x="2126240" y="1200340"/>
                  </a:lnTo>
                  <a:lnTo>
                    <a:pt x="0" y="1200340"/>
                  </a:lnTo>
                  <a:close/>
                </a:path>
              </a:pathLst>
            </a:custGeom>
            <a:solidFill>
              <a:srgbClr val="303030"/>
            </a:solid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28700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¡LUCES, CÁMARA, ACCIÓN!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362200" y="2834192"/>
            <a:ext cx="13944599" cy="16549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4320"/>
              </a:lnSpc>
            </a:pPr>
            <a:r>
              <a:rPr lang="es-us" sz="3600" b="1" spc="719" dirty="0">
                <a:solidFill>
                  <a:srgbClr val="FFFFFF"/>
                </a:solidFill>
                <a:latin typeface="Josefin Sans"/>
                <a:ea typeface="Josefin Sans"/>
                <a:cs typeface="Josefin Sans"/>
              </a:rPr>
              <a:t>Entre</a:t>
            </a:r>
            <a:r>
              <a:rPr lang="es-us" sz="3600" b="1" i="0" u="none" spc="719" baseline="0" dirty="0">
                <a:solidFill>
                  <a:srgbClr val="FFFFFF"/>
                </a:solidFill>
                <a:latin typeface="Josefin Sans"/>
                <a:ea typeface="Josefin Sans"/>
                <a:cs typeface="Josefin Sans"/>
              </a:rPr>
              <a:t> las 6 y 14 semanas de desarrollo fetal, se forma el aparato reproductor sexual.</a:t>
            </a:r>
            <a:br>
              <a:rPr lang="es-us" sz="3600" b="1" i="0" u="none" spc="719" baseline="0" dirty="0">
                <a:solidFill>
                  <a:srgbClr val="FFFFFF"/>
                </a:solidFill>
                <a:latin typeface="Josefin Sans"/>
                <a:ea typeface="Josefin Sans"/>
                <a:cs typeface="Josefin Sans"/>
              </a:rPr>
            </a:br>
            <a:r>
              <a:rPr lang="es-us" sz="3600" b="1" i="0" u="none" spc="719" baseline="0" dirty="0">
                <a:solidFill>
                  <a:srgbClr val="FFFFFF"/>
                </a:solidFill>
                <a:latin typeface="Josefin Sans"/>
                <a:ea typeface="Josefin Sans"/>
                <a:cs typeface="Josefin Sans"/>
              </a:rPr>
              <a:t>El resultado final difiere: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828800" y="5172473"/>
            <a:ext cx="7219979" cy="49244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5880"/>
              </a:lnSpc>
            </a:pPr>
            <a:r>
              <a:rPr lang="es-us" sz="4200" b="1" i="0" u="none" spc="840" baseline="0" dirty="0">
                <a:solidFill>
                  <a:srgbClr val="EFF0F2"/>
                </a:solidFill>
                <a:latin typeface="Norwester"/>
                <a:ea typeface="Norwester"/>
                <a:cs typeface="Norwester"/>
              </a:rPr>
              <a:t>PARA NIÑAS:</a:t>
            </a:r>
          </a:p>
          <a:p>
            <a:pPr algn="l" rtl="0">
              <a:lnSpc>
                <a:spcPts val="4480"/>
              </a:lnSpc>
            </a:pPr>
            <a:r>
              <a:rPr lang="es-us" sz="3200" b="0" i="0" u="none" baseline="0" dirty="0">
                <a:solidFill>
                  <a:srgbClr val="0EDDD2"/>
                </a:solidFill>
                <a:latin typeface="Michroma"/>
                <a:ea typeface="Michroma"/>
                <a:cs typeface="Michroma"/>
              </a:rPr>
              <a:t>Sistema </a:t>
            </a:r>
            <a:r>
              <a:rPr lang="es-us" sz="3200" b="0" i="0" u="none" spc="640" baseline="0" dirty="0">
                <a:solidFill>
                  <a:srgbClr val="0EDDD2"/>
                </a:solidFill>
                <a:latin typeface="Michroma"/>
                <a:ea typeface="Michroma"/>
                <a:cs typeface="Michroma"/>
              </a:rPr>
              <a:t>de regulación hormonal</a:t>
            </a:r>
          </a:p>
          <a:p>
            <a:pPr algn="l" rtl="0">
              <a:lnSpc>
                <a:spcPts val="4480"/>
              </a:lnSpc>
            </a:pPr>
            <a:r>
              <a:rPr lang="es-us" sz="3200" b="0" i="0" u="none" baseline="0" dirty="0">
                <a:solidFill>
                  <a:srgbClr val="0EDDD2"/>
                </a:solidFill>
                <a:latin typeface="Michroma"/>
                <a:ea typeface="Michroma"/>
                <a:cs typeface="Michroma"/>
              </a:rPr>
              <a:t>Ova</a:t>
            </a:r>
            <a:r>
              <a:rPr lang="es-us" sz="3200" b="0" i="0" u="none" spc="640" baseline="0" dirty="0">
                <a:solidFill>
                  <a:srgbClr val="0EDDD2"/>
                </a:solidFill>
                <a:latin typeface="Michroma"/>
                <a:ea typeface="Michroma"/>
                <a:cs typeface="Michroma"/>
              </a:rPr>
              <a:t>rios</a:t>
            </a:r>
          </a:p>
          <a:p>
            <a:pPr algn="l" rtl="0">
              <a:lnSpc>
                <a:spcPts val="3840"/>
              </a:lnSpc>
            </a:pPr>
            <a:r>
              <a:rPr lang="es-us" sz="3200" b="0" i="0" u="none" baseline="0" dirty="0">
                <a:solidFill>
                  <a:srgbClr val="0EDDD2"/>
                </a:solidFill>
                <a:latin typeface="Michroma"/>
                <a:ea typeface="Michroma"/>
                <a:cs typeface="Michroma"/>
              </a:rPr>
              <a:t>Trompas de </a:t>
            </a:r>
            <a:r>
              <a:rPr lang="es-us" sz="3200" b="0" i="0" u="none" spc="640" baseline="0" dirty="0">
                <a:solidFill>
                  <a:srgbClr val="0EDDD2"/>
                </a:solidFill>
                <a:latin typeface="Michroma"/>
                <a:ea typeface="Michroma"/>
                <a:cs typeface="Michroma"/>
              </a:rPr>
              <a:t>Falopio</a:t>
            </a:r>
          </a:p>
          <a:p>
            <a:pPr algn="l" rtl="0">
              <a:lnSpc>
                <a:spcPts val="3840"/>
              </a:lnSpc>
            </a:pPr>
            <a:r>
              <a:rPr lang="es-us" sz="3200" b="0" i="0" u="none" spc="640" baseline="0" dirty="0">
                <a:solidFill>
                  <a:srgbClr val="0EDDD2"/>
                </a:solidFill>
                <a:latin typeface="Michroma"/>
                <a:ea typeface="Michroma"/>
                <a:cs typeface="Michroma"/>
              </a:rPr>
              <a:t>Útero</a:t>
            </a:r>
          </a:p>
          <a:p>
            <a:pPr algn="l" rtl="0">
              <a:lnSpc>
                <a:spcPts val="3840"/>
              </a:lnSpc>
            </a:pPr>
            <a:r>
              <a:rPr lang="es-us" sz="3200" b="0" i="0" u="none" spc="640" baseline="0" dirty="0">
                <a:solidFill>
                  <a:srgbClr val="0EDDD2"/>
                </a:solidFill>
                <a:latin typeface="Michroma"/>
                <a:ea typeface="Michroma"/>
                <a:cs typeface="Michroma"/>
              </a:rPr>
              <a:t>Vagina</a:t>
            </a:r>
          </a:p>
          <a:p>
            <a:pPr algn="l" rtl="0">
              <a:lnSpc>
                <a:spcPts val="3840"/>
              </a:lnSpc>
            </a:pPr>
            <a:r>
              <a:rPr lang="es-us" sz="3200" b="0" i="0" u="none" spc="640" baseline="0" dirty="0">
                <a:solidFill>
                  <a:srgbClr val="0EDDD2"/>
                </a:solidFill>
                <a:latin typeface="Michroma"/>
                <a:ea typeface="Michroma"/>
                <a:cs typeface="Michroma"/>
              </a:rPr>
              <a:t>Óvulos</a:t>
            </a:r>
          </a:p>
          <a:p>
            <a:pPr algn="l" rtl="0">
              <a:lnSpc>
                <a:spcPts val="3840"/>
              </a:lnSpc>
            </a:pPr>
            <a:r>
              <a:rPr lang="es-us" sz="3200" b="0" i="0" u="none" spc="640" baseline="0" dirty="0">
                <a:solidFill>
                  <a:srgbClr val="0EDDD2"/>
                </a:solidFill>
                <a:latin typeface="Michroma"/>
                <a:ea typeface="Michroma"/>
                <a:cs typeface="Michroma"/>
              </a:rPr>
              <a:t>Senos</a:t>
            </a:r>
          </a:p>
        </p:txBody>
      </p:sp>
      <p:grpSp>
        <p:nvGrpSpPr>
          <p:cNvPr id="9" name="Group 9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10" name="Group 10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" name="Freeform 1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" name="Group 25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" name="Group 27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1" name="Group 31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32" name="Group 32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" name="Freeform 3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53" name="TextBox 53"/>
          <p:cNvSpPr txBox="1"/>
          <p:nvPr/>
        </p:nvSpPr>
        <p:spPr>
          <a:xfrm>
            <a:off x="9747483" y="5172473"/>
            <a:ext cx="4706388" cy="51937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5880"/>
              </a:lnSpc>
            </a:pPr>
            <a:r>
              <a:rPr lang="es-us" sz="4200" b="1" i="0" u="none" spc="840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PARA NIÑOS:</a:t>
            </a:r>
          </a:p>
          <a:p>
            <a:pPr algn="r" rtl="0">
              <a:lnSpc>
                <a:spcPts val="4480"/>
              </a:lnSpc>
            </a:pPr>
            <a:r>
              <a:rPr lang="es-us" sz="3200" b="0" i="0" u="none" baseline="0" dirty="0">
                <a:solidFill>
                  <a:srgbClr val="EFF0F2"/>
                </a:solidFill>
                <a:latin typeface="Michroma"/>
                <a:ea typeface="Michroma"/>
                <a:cs typeface="Michroma"/>
              </a:rPr>
              <a:t>Sistema </a:t>
            </a:r>
            <a:r>
              <a:rPr lang="es-us" sz="3200" b="0" i="0" u="none" spc="640" baseline="0" dirty="0">
                <a:solidFill>
                  <a:srgbClr val="EFF0F2"/>
                </a:solidFill>
                <a:latin typeface="Michroma"/>
                <a:ea typeface="Michroma"/>
                <a:cs typeface="Michroma"/>
              </a:rPr>
              <a:t>de regulación hormonal</a:t>
            </a:r>
          </a:p>
          <a:p>
            <a:pPr algn="r" rtl="0">
              <a:lnSpc>
                <a:spcPts val="4480"/>
              </a:lnSpc>
            </a:pPr>
            <a:r>
              <a:rPr lang="es-us" sz="3200" b="0" i="0" u="none" baseline="0" dirty="0">
                <a:solidFill>
                  <a:srgbClr val="EFF0F2"/>
                </a:solidFill>
                <a:latin typeface="Michroma"/>
                <a:ea typeface="Michroma"/>
                <a:cs typeface="Michroma"/>
              </a:rPr>
              <a:t>Prósta</a:t>
            </a:r>
            <a:r>
              <a:rPr lang="es-us" sz="3200" b="0" i="0" u="none" spc="640" baseline="0" dirty="0">
                <a:solidFill>
                  <a:srgbClr val="EFF0F2"/>
                </a:solidFill>
                <a:latin typeface="Michroma"/>
                <a:ea typeface="Michroma"/>
                <a:cs typeface="Michroma"/>
              </a:rPr>
              <a:t>ta</a:t>
            </a:r>
          </a:p>
          <a:p>
            <a:pPr algn="r" rtl="0">
              <a:lnSpc>
                <a:spcPts val="3840"/>
              </a:lnSpc>
            </a:pPr>
            <a:r>
              <a:rPr lang="es-us" sz="3200" b="0" i="0" u="none" baseline="0" dirty="0">
                <a:solidFill>
                  <a:srgbClr val="EFF0F2"/>
                </a:solidFill>
                <a:latin typeface="Michroma"/>
                <a:ea typeface="Michroma"/>
                <a:cs typeface="Michroma"/>
              </a:rPr>
              <a:t>Escr</a:t>
            </a:r>
            <a:r>
              <a:rPr lang="es-us" sz="3200" b="0" i="0" u="none" spc="640" baseline="0" dirty="0">
                <a:solidFill>
                  <a:srgbClr val="EFF0F2"/>
                </a:solidFill>
                <a:latin typeface="Michroma"/>
                <a:ea typeface="Michroma"/>
                <a:cs typeface="Michroma"/>
              </a:rPr>
              <a:t>oto</a:t>
            </a:r>
          </a:p>
          <a:p>
            <a:pPr algn="r" rtl="0">
              <a:lnSpc>
                <a:spcPts val="4480"/>
              </a:lnSpc>
            </a:pPr>
            <a:r>
              <a:rPr lang="es-us" sz="3200" b="0" i="0" u="none" spc="640" baseline="0" dirty="0">
                <a:solidFill>
                  <a:srgbClr val="EFF0F2"/>
                </a:solidFill>
                <a:latin typeface="Michroma"/>
                <a:ea typeface="Michroma"/>
                <a:cs typeface="Michroma"/>
              </a:rPr>
              <a:t>Testículos</a:t>
            </a:r>
          </a:p>
          <a:p>
            <a:pPr algn="r" rtl="0">
              <a:lnSpc>
                <a:spcPts val="4480"/>
              </a:lnSpc>
            </a:pPr>
            <a:r>
              <a:rPr lang="es-us" sz="3200" b="0" i="0" u="none" spc="640" baseline="0" dirty="0">
                <a:solidFill>
                  <a:srgbClr val="EFF0F2"/>
                </a:solidFill>
                <a:latin typeface="Michroma"/>
                <a:ea typeface="Michroma"/>
                <a:cs typeface="Michroma"/>
              </a:rPr>
              <a:t>Esperma</a:t>
            </a:r>
          </a:p>
          <a:p>
            <a:pPr algn="r" rtl="0">
              <a:lnSpc>
                <a:spcPts val="3840"/>
              </a:lnSpc>
            </a:pPr>
            <a:r>
              <a:rPr lang="es-us" sz="3200" b="0" i="0" u="none" spc="640" baseline="0" dirty="0">
                <a:solidFill>
                  <a:srgbClr val="EFF0F2"/>
                </a:solidFill>
                <a:latin typeface="Michroma"/>
                <a:ea typeface="Michroma"/>
                <a:cs typeface="Michroma"/>
              </a:rPr>
              <a:t>Pene</a:t>
            </a:r>
          </a:p>
        </p:txBody>
      </p:sp>
      <p:grpSp>
        <p:nvGrpSpPr>
          <p:cNvPr id="54" name="Group 54"/>
          <p:cNvGrpSpPr/>
          <p:nvPr/>
        </p:nvGrpSpPr>
        <p:grpSpPr>
          <a:xfrm rot="1507440">
            <a:off x="17178421" y="8262815"/>
            <a:ext cx="1022350" cy="1055422"/>
            <a:chOff x="0" y="0"/>
            <a:chExt cx="1363133" cy="1407229"/>
          </a:xfrm>
        </p:grpSpPr>
        <p:grpSp>
          <p:nvGrpSpPr>
            <p:cNvPr id="55" name="Group 5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" name="Freeform 5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2" name="Group 7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73" name="Freeform 7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76" name="Group 76"/>
          <p:cNvGrpSpPr/>
          <p:nvPr/>
        </p:nvGrpSpPr>
        <p:grpSpPr>
          <a:xfrm rot="-516139">
            <a:off x="17139111" y="9199532"/>
            <a:ext cx="1011198" cy="1043909"/>
            <a:chOff x="0" y="0"/>
            <a:chExt cx="1348263" cy="1391878"/>
          </a:xfrm>
        </p:grpSpPr>
        <p:grpSp>
          <p:nvGrpSpPr>
            <p:cNvPr id="77" name="Group 77"/>
            <p:cNvGrpSpPr>
              <a:grpSpLocks noChangeAspect="1"/>
            </p:cNvGrpSpPr>
            <p:nvPr/>
          </p:nvGrpSpPr>
          <p:grpSpPr>
            <a:xfrm rot="-2490557">
              <a:off x="527497" y="541584"/>
              <a:ext cx="577181" cy="577181"/>
              <a:chOff x="0" y="0"/>
              <a:chExt cx="6350000" cy="6350000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" name="Freeform 7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0" name="Group 80"/>
            <p:cNvGrpSpPr/>
            <p:nvPr/>
          </p:nvGrpSpPr>
          <p:grpSpPr>
            <a:xfrm rot="-5659385">
              <a:off x="634728" y="184135"/>
              <a:ext cx="317015" cy="432011"/>
              <a:chOff x="0" y="0"/>
              <a:chExt cx="372777" cy="508000"/>
            </a:xfrm>
          </p:grpSpPr>
          <p:sp>
            <p:nvSpPr>
              <p:cNvPr id="81" name="Freeform 8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2" name="Group 82"/>
            <p:cNvGrpSpPr/>
            <p:nvPr/>
          </p:nvGrpSpPr>
          <p:grpSpPr>
            <a:xfrm rot="-10071992">
              <a:off x="234105" y="541106"/>
              <a:ext cx="318168" cy="432011"/>
              <a:chOff x="0" y="0"/>
              <a:chExt cx="374133" cy="508000"/>
            </a:xfrm>
          </p:grpSpPr>
          <p:sp>
            <p:nvSpPr>
              <p:cNvPr id="83" name="Freeform 8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4" name="Group 84"/>
            <p:cNvGrpSpPr/>
            <p:nvPr/>
          </p:nvGrpSpPr>
          <p:grpSpPr>
            <a:xfrm rot="2909442">
              <a:off x="922951" y="914019"/>
              <a:ext cx="317015" cy="432011"/>
              <a:chOff x="0" y="0"/>
              <a:chExt cx="372777" cy="508000"/>
            </a:xfrm>
          </p:grpSpPr>
          <p:sp>
            <p:nvSpPr>
              <p:cNvPr id="85" name="Freeform 8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6" name="Group 86"/>
            <p:cNvGrpSpPr/>
            <p:nvPr/>
          </p:nvGrpSpPr>
          <p:grpSpPr>
            <a:xfrm rot="-4696161">
              <a:off x="315444" y="546643"/>
              <a:ext cx="197519" cy="432011"/>
              <a:chOff x="0" y="0"/>
              <a:chExt cx="232262" cy="508000"/>
            </a:xfrm>
          </p:grpSpPr>
          <p:sp>
            <p:nvSpPr>
              <p:cNvPr id="87" name="Freeform 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8" name="Group 88"/>
            <p:cNvGrpSpPr/>
            <p:nvPr/>
          </p:nvGrpSpPr>
          <p:grpSpPr>
            <a:xfrm rot="-2490557">
              <a:off x="996129" y="929194"/>
              <a:ext cx="197519" cy="432011"/>
              <a:chOff x="0" y="0"/>
              <a:chExt cx="232262" cy="508000"/>
            </a:xfrm>
          </p:grpSpPr>
          <p:sp>
            <p:nvSpPr>
              <p:cNvPr id="89" name="Freeform 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0" name="Group 90"/>
            <p:cNvGrpSpPr/>
            <p:nvPr/>
          </p:nvGrpSpPr>
          <p:grpSpPr>
            <a:xfrm rot="8932711">
              <a:off x="156232" y="458716"/>
              <a:ext cx="197519" cy="432011"/>
              <a:chOff x="0" y="0"/>
              <a:chExt cx="232262" cy="508000"/>
            </a:xfrm>
          </p:grpSpPr>
          <p:sp>
            <p:nvSpPr>
              <p:cNvPr id="91" name="Freeform 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2" name="Group 92"/>
            <p:cNvGrpSpPr/>
            <p:nvPr/>
          </p:nvGrpSpPr>
          <p:grpSpPr>
            <a:xfrm rot="-7305832">
              <a:off x="136883" y="553380"/>
              <a:ext cx="197519" cy="432011"/>
              <a:chOff x="0" y="0"/>
              <a:chExt cx="232262" cy="508000"/>
            </a:xfrm>
          </p:grpSpPr>
          <p:sp>
            <p:nvSpPr>
              <p:cNvPr id="93" name="Freeform 9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4" name="Group 94"/>
            <p:cNvGrpSpPr/>
            <p:nvPr/>
          </p:nvGrpSpPr>
          <p:grpSpPr>
            <a:xfrm rot="-8686452">
              <a:off x="722730" y="17411"/>
              <a:ext cx="197519" cy="432011"/>
              <a:chOff x="0" y="0"/>
              <a:chExt cx="232262" cy="508000"/>
            </a:xfrm>
          </p:grpSpPr>
          <p:sp>
            <p:nvSpPr>
              <p:cNvPr id="95" name="Freeform 9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6" name="Group 96"/>
            <p:cNvGrpSpPr/>
            <p:nvPr/>
          </p:nvGrpSpPr>
          <p:grpSpPr>
            <a:xfrm rot="-3324996">
              <a:off x="628256" y="37665"/>
              <a:ext cx="197519" cy="432011"/>
              <a:chOff x="0" y="0"/>
              <a:chExt cx="232262" cy="508000"/>
            </a:xfrm>
          </p:grpSpPr>
          <p:sp>
            <p:nvSpPr>
              <p:cNvPr id="97" name="Freeform 9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Considera esto: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28700" y="2323254"/>
            <a:ext cx="13754100" cy="5514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4320"/>
              </a:lnSpc>
              <a:buFont typeface="Arial"/>
              <a:buChar char="•"/>
            </a:pPr>
            <a:r>
              <a:rPr lang="es-us" sz="3600" b="1" i="0" u="none" spc="719" baseline="0" dirty="0">
                <a:solidFill>
                  <a:srgbClr val="FFFFFF"/>
                </a:solidFill>
                <a:latin typeface="Gidole"/>
                <a:ea typeface="Gidole"/>
                <a:cs typeface="Gidole"/>
              </a:rPr>
              <a:t>A veces el cromosoma Y no presenta el gen SRY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4107300"/>
            <a:ext cx="16230600" cy="5514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4320"/>
              </a:lnSpc>
              <a:buFont typeface="Arial"/>
              <a:buChar char="•"/>
            </a:pPr>
            <a:r>
              <a:rPr lang="es-us" sz="3600" b="1" i="0" u="none" spc="719" baseline="0" dirty="0">
                <a:solidFill>
                  <a:srgbClr val="FFFFFF"/>
                </a:solidFill>
                <a:latin typeface="Gidole"/>
                <a:ea typeface="Gidole"/>
                <a:cs typeface="Gidole"/>
              </a:rPr>
              <a:t>A veces el gen SRY (el interruptor genético) no se activa.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28700" y="5983664"/>
            <a:ext cx="10986633" cy="5685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4320"/>
              </a:lnSpc>
              <a:buFont typeface="Arial"/>
              <a:buChar char="•"/>
            </a:pPr>
            <a:r>
              <a:rPr lang="es-us" sz="3600" b="1" i="0" u="none" spc="719" baseline="0" dirty="0">
                <a:solidFill>
                  <a:srgbClr val="FFFFFF"/>
                </a:solidFill>
                <a:latin typeface="Gidole"/>
                <a:ea typeface="Gidole"/>
                <a:cs typeface="Gidole"/>
              </a:rPr>
              <a:t>A veces se activa parcialmente.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30942" y="7674244"/>
            <a:ext cx="16344900" cy="5514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4320"/>
              </a:lnSpc>
              <a:buFont typeface="Arial"/>
              <a:buChar char="•"/>
            </a:pPr>
            <a:r>
              <a:rPr lang="es-us" sz="3600" b="1" i="0" u="none" spc="719" baseline="0" dirty="0">
                <a:solidFill>
                  <a:srgbClr val="FFFFFF"/>
                </a:solidFill>
                <a:latin typeface="Gidole"/>
                <a:ea typeface="Gidole"/>
                <a:cs typeface="Gidole"/>
              </a:rPr>
              <a:t>A veces termina en el 2º cromosoma X en un feto XX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69309" y="3271152"/>
            <a:ext cx="17263317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 rtl="0">
              <a:lnSpc>
                <a:spcPts val="3840"/>
              </a:lnSpc>
            </a:pPr>
            <a:r>
              <a:rPr lang="es-us" sz="3100" b="1" i="0" u="none" spc="640" baseline="0" dirty="0">
                <a:solidFill>
                  <a:srgbClr val="0EDDD2"/>
                </a:solidFill>
                <a:latin typeface="Roboto"/>
                <a:ea typeface="Roboto"/>
                <a:cs typeface="Roboto"/>
              </a:rPr>
              <a:t>RESULTADO: EL SISTEMA REPRODUCTOR MASCULINO NO SE FORMA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-63489" y="5260733"/>
            <a:ext cx="17945100" cy="4648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 rtl="0">
              <a:lnSpc>
                <a:spcPts val="3840"/>
              </a:lnSpc>
            </a:pPr>
            <a:r>
              <a:rPr lang="es-us" sz="3100" b="1" i="0" u="none" spc="640" baseline="0" dirty="0">
                <a:solidFill>
                  <a:srgbClr val="0EDDD2"/>
                </a:solidFill>
                <a:latin typeface="Roboto"/>
                <a:ea typeface="Roboto"/>
                <a:cs typeface="Roboto"/>
              </a:rPr>
              <a:t>RESULTADO: EL SISTEMA REPRODUCTOR MASCULINO NO SE FORMA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-112473" y="6590418"/>
            <a:ext cx="17945099" cy="9489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 rtl="0">
              <a:lnSpc>
                <a:spcPts val="3840"/>
              </a:lnSpc>
            </a:pPr>
            <a:r>
              <a:rPr lang="es-us" sz="3000" b="1" i="0" u="none" spc="640" baseline="0" dirty="0">
                <a:solidFill>
                  <a:srgbClr val="0EDDD2"/>
                </a:solidFill>
                <a:latin typeface="Roboto"/>
                <a:ea typeface="Roboto"/>
                <a:cs typeface="Roboto"/>
              </a:rPr>
              <a:t>RESULTADO: EL SISTEMA REPRODUCTOR MASCULINO SE FORMA PARCIALMENTE.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92868" y="8656355"/>
            <a:ext cx="16190051" cy="9841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 rtl="0">
              <a:lnSpc>
                <a:spcPts val="3840"/>
              </a:lnSpc>
            </a:pPr>
            <a:r>
              <a:rPr lang="es-us" sz="3000" b="1" i="0" u="none" spc="640" baseline="0" dirty="0">
                <a:solidFill>
                  <a:srgbClr val="0EDDD2"/>
                </a:solidFill>
                <a:latin typeface="Roboto"/>
                <a:ea typeface="Roboto"/>
                <a:cs typeface="Roboto"/>
              </a:rPr>
              <a:t>RESULTADO:  EL SISTEMA REPRODUCTOR MASCULINO SE FORMA EN UNA NIÑA.</a:t>
            </a:r>
          </a:p>
        </p:txBody>
      </p:sp>
      <p:grpSp>
        <p:nvGrpSpPr>
          <p:cNvPr id="11" name="Group 11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12" name="Group 12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" name="Freeform 1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" name="Group 25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" name="Group 27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3" name="Group 33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34" name="Group 3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" name="Freeform 3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55" name="AutoShape 55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¡HORMONAS!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102455" y="2981971"/>
            <a:ext cx="6554662" cy="41434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620"/>
              </a:lnSpc>
            </a:pPr>
            <a:r>
              <a:rPr lang="es-us" sz="4200" b="0" i="0" u="none" spc="294" baseline="0" dirty="0">
                <a:solidFill>
                  <a:srgbClr val="EFF0F2"/>
                </a:solidFill>
                <a:latin typeface="Josefin Sans"/>
                <a:ea typeface="Josefin Sans"/>
                <a:cs typeface="Josefin Sans"/>
              </a:rPr>
              <a:t>Recuerda esto:</a:t>
            </a:r>
            <a:br>
              <a:rPr lang="es-us" sz="4200" b="0" i="0" u="none" spc="294" baseline="0" dirty="0">
                <a:solidFill>
                  <a:srgbClr val="EFF0F2"/>
                </a:solidFill>
                <a:latin typeface="Josefin Sans"/>
                <a:ea typeface="Josefin Sans"/>
                <a:cs typeface="Josefin Sans"/>
              </a:rPr>
            </a:br>
            <a:r>
              <a:rPr lang="es-us" sz="4200" b="0" i="0" u="none" spc="294" baseline="0" dirty="0">
                <a:solidFill>
                  <a:srgbClr val="EFF0F2"/>
                </a:solidFill>
                <a:latin typeface="Josefin Sans"/>
                <a:ea typeface="Josefin Sans"/>
                <a:cs typeface="Josefin Sans"/>
              </a:rPr>
              <a:t>El desarrollo depende de ciertas hormonas en una cierta cantidad en un cierto momento a un receptor adecuado.</a:t>
            </a:r>
          </a:p>
          <a:p>
            <a:pPr algn="ctr" rtl="0">
              <a:lnSpc>
                <a:spcPts val="4620"/>
              </a:lnSpc>
            </a:pPr>
            <a:r>
              <a:rPr lang="es-us" sz="4200" b="0" i="0" u="none" spc="294" baseline="0" dirty="0" err="1">
                <a:solidFill>
                  <a:srgbClr val="EFF0F2"/>
                </a:solidFill>
                <a:latin typeface="Josefin Sans"/>
                <a:ea typeface="Josefin Sans"/>
                <a:cs typeface="Josefin Sans"/>
              </a:rPr>
              <a:t>Muchxs</a:t>
            </a:r>
            <a:r>
              <a:rPr lang="es-us" sz="4200" b="0" i="0" u="none" spc="294" baseline="0" dirty="0">
                <a:solidFill>
                  <a:srgbClr val="EFF0F2"/>
                </a:solidFill>
                <a:latin typeface="Josefin Sans"/>
                <a:ea typeface="Josefin Sans"/>
                <a:cs typeface="Josefin Sans"/>
              </a:rPr>
              <a:t> lo lograrán.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89555" y="2867671"/>
            <a:ext cx="6135703" cy="41933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6672"/>
              </a:lnSpc>
            </a:pPr>
            <a:r>
              <a:rPr lang="es-us" sz="4800" b="1" i="0" u="none" baseline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LA TESTOSTERONA Y EL ESTRÓGENO SE CONOCEN COMO LAS HORMONAS SEXUALES.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3886200" y="8025140"/>
            <a:ext cx="10287000" cy="2190036"/>
            <a:chOff x="-2887992" y="0"/>
            <a:chExt cx="13716000" cy="2920047"/>
          </a:xfrm>
        </p:grpSpPr>
        <p:sp>
          <p:nvSpPr>
            <p:cNvPr id="6" name="TextBox 6"/>
            <p:cNvSpPr txBox="1"/>
            <p:nvPr/>
          </p:nvSpPr>
          <p:spPr>
            <a:xfrm>
              <a:off x="-2887992" y="1930118"/>
              <a:ext cx="13716000" cy="98992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 rtl="0">
                <a:lnSpc>
                  <a:spcPts val="6016"/>
                </a:lnSpc>
                <a:spcBef>
                  <a:spcPct val="0"/>
                </a:spcBef>
              </a:pPr>
              <a:r>
                <a:rPr lang="es-us" sz="4297" b="0" i="0" u="none" baseline="0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</a:rPr>
                <a:t>¡AMA A LA DIVERSIDAD!</a:t>
              </a: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>
            <a:xfrm>
              <a:off x="0" y="0"/>
              <a:ext cx="1140424" cy="1654585"/>
              <a:chOff x="0" y="0"/>
              <a:chExt cx="2312670" cy="335534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312670" cy="3355340"/>
              </a:xfrm>
              <a:custGeom>
                <a:avLst/>
                <a:gdLst/>
                <a:ahLst/>
                <a:cxnLst/>
                <a:rect l="l" t="t" r="r" b="b"/>
                <a:pathLst>
                  <a:path w="2312670" h="3355340">
                    <a:moveTo>
                      <a:pt x="1588770" y="1684020"/>
                    </a:moveTo>
                    <a:lnTo>
                      <a:pt x="673100" y="0"/>
                    </a:lnTo>
                    <a:lnTo>
                      <a:pt x="0" y="0"/>
                    </a:lnTo>
                    <a:lnTo>
                      <a:pt x="0" y="3355340"/>
                    </a:lnTo>
                    <a:lnTo>
                      <a:pt x="716280" y="3355340"/>
                    </a:lnTo>
                    <a:lnTo>
                      <a:pt x="716280" y="1671320"/>
                    </a:lnTo>
                    <a:lnTo>
                      <a:pt x="1633220" y="3355340"/>
                    </a:lnTo>
                    <a:lnTo>
                      <a:pt x="2312670" y="3355340"/>
                    </a:lnTo>
                    <a:lnTo>
                      <a:pt x="2312670" y="0"/>
                    </a:lnTo>
                    <a:lnTo>
                      <a:pt x="158877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l="-58881" r="-58881"/>
                </a:stretch>
              </a:blip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>
              <a:grpSpLocks noChangeAspect="1"/>
            </p:cNvGrpSpPr>
            <p:nvPr/>
          </p:nvGrpSpPr>
          <p:grpSpPr>
            <a:xfrm>
              <a:off x="1270424" y="0"/>
              <a:ext cx="1437898" cy="1654585"/>
              <a:chOff x="0" y="0"/>
              <a:chExt cx="2915920" cy="335534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915920" cy="3356610"/>
              </a:xfrm>
              <a:custGeom>
                <a:avLst/>
                <a:gdLst/>
                <a:ahLst/>
                <a:cxnLst/>
                <a:rect l="l" t="t" r="r" b="b"/>
                <a:pathLst>
                  <a:path w="2915920" h="3356610">
                    <a:moveTo>
                      <a:pt x="960120" y="2739390"/>
                    </a:moveTo>
                    <a:lnTo>
                      <a:pt x="1921510" y="2739390"/>
                    </a:lnTo>
                    <a:lnTo>
                      <a:pt x="2108200" y="3356610"/>
                    </a:lnTo>
                    <a:lnTo>
                      <a:pt x="2915920" y="3356610"/>
                    </a:lnTo>
                    <a:lnTo>
                      <a:pt x="1869440" y="0"/>
                    </a:lnTo>
                    <a:lnTo>
                      <a:pt x="1049020" y="0"/>
                    </a:lnTo>
                    <a:lnTo>
                      <a:pt x="0" y="3355340"/>
                    </a:lnTo>
                    <a:lnTo>
                      <a:pt x="778510" y="3355340"/>
                    </a:lnTo>
                    <a:lnTo>
                      <a:pt x="960120" y="2739390"/>
                    </a:lnTo>
                    <a:close/>
                    <a:moveTo>
                      <a:pt x="1442720" y="1111250"/>
                    </a:moveTo>
                    <a:lnTo>
                      <a:pt x="1701800" y="2000250"/>
                    </a:lnTo>
                    <a:lnTo>
                      <a:pt x="1179830" y="2000250"/>
                    </a:lnTo>
                    <a:lnTo>
                      <a:pt x="1442720" y="1111250"/>
                    </a:lnTo>
                    <a:close/>
                  </a:path>
                </a:pathLst>
              </a:custGeom>
              <a:blipFill>
                <a:blip r:embed="rId4"/>
                <a:stretch>
                  <a:fillRect l="-36388" r="-36388" b="-37"/>
                </a:stretch>
              </a:blipFill>
            </p:spPr>
            <p:txBody>
              <a:bodyPr/>
              <a:lstStyle/>
              <a:p>
                <a:endParaRPr lang="es-MX" dirty="0"/>
              </a:p>
            </p:txBody>
          </p:sp>
        </p:grpSp>
        <p:grpSp>
          <p:nvGrpSpPr>
            <p:cNvPr id="11" name="Group 11"/>
            <p:cNvGrpSpPr>
              <a:grpSpLocks noChangeAspect="1"/>
            </p:cNvGrpSpPr>
            <p:nvPr/>
          </p:nvGrpSpPr>
          <p:grpSpPr>
            <a:xfrm>
              <a:off x="2708322" y="0"/>
              <a:ext cx="1127699" cy="1654585"/>
              <a:chOff x="0" y="0"/>
              <a:chExt cx="2286000" cy="335407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-2540" y="-1270"/>
                <a:ext cx="2288540" cy="3355340"/>
              </a:xfrm>
              <a:custGeom>
                <a:avLst/>
                <a:gdLst/>
                <a:ahLst/>
                <a:cxnLst/>
                <a:rect l="l" t="t" r="r" b="b"/>
                <a:pathLst>
                  <a:path w="2288540" h="3355340">
                    <a:moveTo>
                      <a:pt x="2540" y="2540"/>
                    </a:moveTo>
                    <a:lnTo>
                      <a:pt x="2540" y="739140"/>
                    </a:lnTo>
                    <a:lnTo>
                      <a:pt x="751840" y="739140"/>
                    </a:lnTo>
                    <a:lnTo>
                      <a:pt x="751840" y="3355340"/>
                    </a:lnTo>
                    <a:lnTo>
                      <a:pt x="1539240" y="3355340"/>
                    </a:lnTo>
                    <a:lnTo>
                      <a:pt x="1539240" y="739140"/>
                    </a:lnTo>
                    <a:lnTo>
                      <a:pt x="2288540" y="739140"/>
                    </a:lnTo>
                    <a:lnTo>
                      <a:pt x="2288540" y="2540"/>
                    </a:lnTo>
                    <a:cubicBezTo>
                      <a:pt x="2288540" y="2540"/>
                      <a:pt x="0" y="0"/>
                      <a:pt x="2540" y="2540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 l="-60105" t="4" r="-60105"/>
                </a:stretch>
              </a:blip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>
              <a:grpSpLocks noChangeAspect="1"/>
            </p:cNvGrpSpPr>
            <p:nvPr/>
          </p:nvGrpSpPr>
          <p:grpSpPr>
            <a:xfrm>
              <a:off x="3975020" y="0"/>
              <a:ext cx="1119278" cy="1654585"/>
              <a:chOff x="0" y="0"/>
              <a:chExt cx="2307590" cy="341122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307590" cy="3412490"/>
              </a:xfrm>
              <a:custGeom>
                <a:avLst/>
                <a:gdLst/>
                <a:ahLst/>
                <a:cxnLst/>
                <a:rect l="l" t="t" r="r" b="b"/>
                <a:pathLst>
                  <a:path w="2307590" h="3412490">
                    <a:moveTo>
                      <a:pt x="2307590" y="2264410"/>
                    </a:moveTo>
                    <a:lnTo>
                      <a:pt x="2307590" y="0"/>
                    </a:lnTo>
                    <a:lnTo>
                      <a:pt x="1521460" y="0"/>
                    </a:lnTo>
                    <a:lnTo>
                      <a:pt x="1521460" y="2244090"/>
                    </a:lnTo>
                    <a:cubicBezTo>
                      <a:pt x="1521460" y="2397760"/>
                      <a:pt x="1488440" y="2512060"/>
                      <a:pt x="1423670" y="2585720"/>
                    </a:cubicBezTo>
                    <a:cubicBezTo>
                      <a:pt x="1360170" y="2656840"/>
                      <a:pt x="1271270" y="2689860"/>
                      <a:pt x="1150620" y="2689860"/>
                    </a:cubicBezTo>
                    <a:cubicBezTo>
                      <a:pt x="1029970" y="2689860"/>
                      <a:pt x="942340" y="2655570"/>
                      <a:pt x="880110" y="2585720"/>
                    </a:cubicBezTo>
                    <a:cubicBezTo>
                      <a:pt x="815340" y="2512060"/>
                      <a:pt x="783590" y="2397760"/>
                      <a:pt x="783590" y="2244090"/>
                    </a:cubicBezTo>
                    <a:lnTo>
                      <a:pt x="783590" y="0"/>
                    </a:lnTo>
                    <a:lnTo>
                      <a:pt x="0" y="0"/>
                    </a:lnTo>
                    <a:lnTo>
                      <a:pt x="0" y="2264410"/>
                    </a:lnTo>
                    <a:cubicBezTo>
                      <a:pt x="0" y="2446020"/>
                      <a:pt x="26670" y="2609850"/>
                      <a:pt x="78740" y="2750820"/>
                    </a:cubicBezTo>
                    <a:cubicBezTo>
                      <a:pt x="132080" y="2895600"/>
                      <a:pt x="209550" y="3017520"/>
                      <a:pt x="311150" y="3116580"/>
                    </a:cubicBezTo>
                    <a:cubicBezTo>
                      <a:pt x="411480" y="3214370"/>
                      <a:pt x="534670" y="3289300"/>
                      <a:pt x="678180" y="3338830"/>
                    </a:cubicBezTo>
                    <a:cubicBezTo>
                      <a:pt x="817880" y="3387090"/>
                      <a:pt x="976630" y="3412490"/>
                      <a:pt x="1151890" y="3412490"/>
                    </a:cubicBezTo>
                    <a:cubicBezTo>
                      <a:pt x="1325880" y="3412490"/>
                      <a:pt x="1485900" y="3388360"/>
                      <a:pt x="1625600" y="3340100"/>
                    </a:cubicBezTo>
                    <a:cubicBezTo>
                      <a:pt x="1769110" y="3290570"/>
                      <a:pt x="1893570" y="3215640"/>
                      <a:pt x="1995170" y="3117850"/>
                    </a:cubicBezTo>
                    <a:cubicBezTo>
                      <a:pt x="2096770" y="3020060"/>
                      <a:pt x="2175510" y="2896870"/>
                      <a:pt x="2228850" y="2753360"/>
                    </a:cubicBezTo>
                    <a:cubicBezTo>
                      <a:pt x="2280920" y="2609850"/>
                      <a:pt x="2307590" y="2446020"/>
                      <a:pt x="2307590" y="2264410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 l="-60980" r="-60980" b="-37"/>
                </a:stretch>
              </a:blipFill>
            </p:spPr>
            <p:txBody>
              <a:bodyPr/>
              <a:lstStyle/>
              <a:p>
                <a:endParaRPr lang="es-MX" dirty="0"/>
              </a:p>
            </p:txBody>
          </p:sp>
        </p:grpSp>
        <p:grpSp>
          <p:nvGrpSpPr>
            <p:cNvPr id="15" name="Group 15"/>
            <p:cNvGrpSpPr>
              <a:grpSpLocks noChangeAspect="1"/>
            </p:cNvGrpSpPr>
            <p:nvPr/>
          </p:nvGrpSpPr>
          <p:grpSpPr>
            <a:xfrm>
              <a:off x="5305377" y="0"/>
              <a:ext cx="1258161" cy="1654585"/>
              <a:chOff x="0" y="0"/>
              <a:chExt cx="2551430" cy="335534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2550160" cy="3355340"/>
              </a:xfrm>
              <a:custGeom>
                <a:avLst/>
                <a:gdLst/>
                <a:ahLst/>
                <a:cxnLst/>
                <a:rect l="l" t="t" r="r" b="b"/>
                <a:pathLst>
                  <a:path w="2550160" h="3355340">
                    <a:moveTo>
                      <a:pt x="783590" y="2045970"/>
                    </a:moveTo>
                    <a:lnTo>
                      <a:pt x="1191260" y="2045970"/>
                    </a:lnTo>
                    <a:lnTo>
                      <a:pt x="1697990" y="3355340"/>
                    </a:lnTo>
                    <a:lnTo>
                      <a:pt x="2550160" y="3355340"/>
                    </a:lnTo>
                    <a:lnTo>
                      <a:pt x="1940560" y="1864360"/>
                    </a:lnTo>
                    <a:cubicBezTo>
                      <a:pt x="1992630" y="1836420"/>
                      <a:pt x="2040890" y="1802130"/>
                      <a:pt x="2085340" y="1765300"/>
                    </a:cubicBezTo>
                    <a:cubicBezTo>
                      <a:pt x="2156460" y="1705610"/>
                      <a:pt x="2217420" y="1635760"/>
                      <a:pt x="2266950" y="1559560"/>
                    </a:cubicBezTo>
                    <a:cubicBezTo>
                      <a:pt x="2316480" y="1482090"/>
                      <a:pt x="2354580" y="1395730"/>
                      <a:pt x="2381250" y="1303020"/>
                    </a:cubicBezTo>
                    <a:cubicBezTo>
                      <a:pt x="2407920" y="1210310"/>
                      <a:pt x="2420620" y="1109980"/>
                      <a:pt x="2420620" y="1004570"/>
                    </a:cubicBezTo>
                    <a:cubicBezTo>
                      <a:pt x="2420620" y="863600"/>
                      <a:pt x="2399030" y="730250"/>
                      <a:pt x="2354580" y="609600"/>
                    </a:cubicBezTo>
                    <a:cubicBezTo>
                      <a:pt x="2310130" y="486410"/>
                      <a:pt x="2241550" y="377190"/>
                      <a:pt x="2153920" y="287020"/>
                    </a:cubicBezTo>
                    <a:cubicBezTo>
                      <a:pt x="2065020" y="196850"/>
                      <a:pt x="1954530" y="125730"/>
                      <a:pt x="1823720" y="74930"/>
                    </a:cubicBezTo>
                    <a:cubicBezTo>
                      <a:pt x="1696720" y="25400"/>
                      <a:pt x="1548130" y="0"/>
                      <a:pt x="1383030" y="0"/>
                    </a:cubicBezTo>
                    <a:lnTo>
                      <a:pt x="0" y="0"/>
                    </a:lnTo>
                    <a:lnTo>
                      <a:pt x="0" y="3355340"/>
                    </a:lnTo>
                    <a:lnTo>
                      <a:pt x="783590" y="3355340"/>
                    </a:lnTo>
                    <a:lnTo>
                      <a:pt x="783590" y="2045970"/>
                    </a:lnTo>
                    <a:close/>
                    <a:moveTo>
                      <a:pt x="783590" y="739140"/>
                    </a:moveTo>
                    <a:lnTo>
                      <a:pt x="1323340" y="739140"/>
                    </a:lnTo>
                    <a:cubicBezTo>
                      <a:pt x="1422400" y="739140"/>
                      <a:pt x="1492250" y="760730"/>
                      <a:pt x="1530350" y="803910"/>
                    </a:cubicBezTo>
                    <a:cubicBezTo>
                      <a:pt x="1572260" y="850900"/>
                      <a:pt x="1592580" y="916940"/>
                      <a:pt x="1592580" y="1004570"/>
                    </a:cubicBezTo>
                    <a:cubicBezTo>
                      <a:pt x="1592580" y="1108710"/>
                      <a:pt x="1569720" y="1187450"/>
                      <a:pt x="1524000" y="1240790"/>
                    </a:cubicBezTo>
                    <a:cubicBezTo>
                      <a:pt x="1482090" y="1289050"/>
                      <a:pt x="1407160" y="1314450"/>
                      <a:pt x="1301750" y="1314450"/>
                    </a:cubicBezTo>
                    <a:lnTo>
                      <a:pt x="783590" y="1314450"/>
                    </a:lnTo>
                    <a:lnTo>
                      <a:pt x="783590" y="739140"/>
                    </a:lnTo>
                    <a:close/>
                  </a:path>
                </a:pathLst>
              </a:custGeom>
              <a:blipFill>
                <a:blip r:embed="rId4"/>
                <a:stretch>
                  <a:fillRect l="-48717" r="-48667"/>
                </a:stretch>
              </a:blipFill>
            </p:spPr>
            <p:txBody>
              <a:bodyPr/>
              <a:lstStyle/>
              <a:p>
                <a:endParaRPr lang="es-MX" dirty="0"/>
              </a:p>
            </p:txBody>
          </p:sp>
        </p:grpSp>
        <p:grpSp>
          <p:nvGrpSpPr>
            <p:cNvPr id="17" name="Group 17"/>
            <p:cNvGrpSpPr>
              <a:grpSpLocks noChangeAspect="1"/>
            </p:cNvGrpSpPr>
            <p:nvPr/>
          </p:nvGrpSpPr>
          <p:grpSpPr>
            <a:xfrm>
              <a:off x="6706741" y="0"/>
              <a:ext cx="1075919" cy="1654585"/>
              <a:chOff x="0" y="0"/>
              <a:chExt cx="2181860" cy="335534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2181860" cy="3355340"/>
              </a:xfrm>
              <a:custGeom>
                <a:avLst/>
                <a:gdLst/>
                <a:ahLst/>
                <a:cxnLst/>
                <a:rect l="l" t="t" r="r" b="b"/>
                <a:pathLst>
                  <a:path w="2181860" h="3355340">
                    <a:moveTo>
                      <a:pt x="2181860" y="2618740"/>
                    </a:moveTo>
                    <a:lnTo>
                      <a:pt x="783590" y="2618740"/>
                    </a:lnTo>
                    <a:lnTo>
                      <a:pt x="783590" y="2010410"/>
                    </a:lnTo>
                    <a:lnTo>
                      <a:pt x="1960880" y="2010410"/>
                    </a:lnTo>
                    <a:lnTo>
                      <a:pt x="1960880" y="1271270"/>
                    </a:lnTo>
                    <a:lnTo>
                      <a:pt x="783590" y="1271270"/>
                    </a:lnTo>
                    <a:lnTo>
                      <a:pt x="783590" y="739140"/>
                    </a:lnTo>
                    <a:lnTo>
                      <a:pt x="2156460" y="739140"/>
                    </a:lnTo>
                    <a:lnTo>
                      <a:pt x="2156460" y="0"/>
                    </a:lnTo>
                    <a:lnTo>
                      <a:pt x="0" y="0"/>
                    </a:lnTo>
                    <a:lnTo>
                      <a:pt x="0" y="3355340"/>
                    </a:lnTo>
                    <a:lnTo>
                      <a:pt x="2181860" y="3355340"/>
                    </a:lnTo>
                    <a:close/>
                  </a:path>
                </a:pathLst>
              </a:custGeom>
              <a:blipFill>
                <a:blip r:embed="rId4"/>
                <a:stretch>
                  <a:fillRect l="-65409" r="-65409"/>
                </a:stretch>
              </a:blipFill>
            </p:spPr>
            <p:txBody>
              <a:bodyPr/>
              <a:lstStyle/>
              <a:p>
                <a:endParaRPr lang="es-MX"/>
              </a:p>
            </p:txBody>
          </p:sp>
        </p:grpSp>
      </p:grpSp>
      <p:pic>
        <p:nvPicPr>
          <p:cNvPr id="19" name="Picture 1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860803" y="3400873"/>
            <a:ext cx="4566394" cy="4566394"/>
          </a:xfrm>
          <a:prstGeom prst="rect">
            <a:avLst/>
          </a:prstGeom>
        </p:spPr>
      </p:pic>
      <p:grpSp>
        <p:nvGrpSpPr>
          <p:cNvPr id="20" name="Group 20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21" name="Group 2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" name="Freeform 2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" name="Group 2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" name="Group 2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" name="Group 3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42" name="Group 42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43" name="Group 4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" name="Freeform 4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64" name="AutoShape 64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093301"/>
            <a:ext cx="9080897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8960"/>
              </a:lnSpc>
              <a:spcBef>
                <a:spcPct val="0"/>
              </a:spcBef>
            </a:pPr>
            <a:r>
              <a:rPr lang="es-us" sz="6400" b="0" i="0" u="none" baseline="0">
                <a:solidFill>
                  <a:srgbClr val="FFFFFF"/>
                </a:solidFill>
                <a:latin typeface="League Spartan"/>
                <a:ea typeface="League Spartan"/>
                <a:cs typeface="League Spartan"/>
              </a:rPr>
              <a:t>Entonces, ¿quién está al mando?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28700" y="4799705"/>
            <a:ext cx="7260499" cy="3166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5040"/>
              </a:lnSpc>
              <a:spcBef>
                <a:spcPct val="0"/>
              </a:spcBef>
            </a:pPr>
            <a:r>
              <a:rPr lang="es-us" sz="3600" b="0" i="0" u="none" baseline="0" dirty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La </a:t>
            </a:r>
            <a:r>
              <a:rPr lang="es-us" sz="3600" b="0" i="0" u="none" baseline="0" dirty="0" err="1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glÁndula</a:t>
            </a:r>
            <a:r>
              <a:rPr lang="es-us" sz="3600" b="0" i="0" u="none" baseline="0" dirty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 pituitaria (del </a:t>
            </a:r>
            <a:r>
              <a:rPr lang="es-us" sz="3600" b="0" i="0" u="none" baseline="0" dirty="0" err="1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tamaÑo</a:t>
            </a:r>
            <a:r>
              <a:rPr lang="es-us" sz="3600" b="0" i="0" u="none" baseline="0" dirty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 de un guisante) se comunica con el </a:t>
            </a:r>
            <a:r>
              <a:rPr lang="es-us" sz="3600" b="0" i="0" u="none" baseline="0" dirty="0" err="1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hipotÁlamo</a:t>
            </a:r>
            <a:r>
              <a:rPr lang="es-us" sz="3600" b="0" i="0" u="none" baseline="0" dirty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 en el cerebro para regular la </a:t>
            </a:r>
            <a:r>
              <a:rPr lang="es-us" sz="3600" b="0" i="0" u="none" baseline="0" dirty="0" err="1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producciÓn</a:t>
            </a:r>
            <a:r>
              <a:rPr lang="es-us" sz="3600" b="0" i="0" u="none" baseline="0" dirty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 y </a:t>
            </a:r>
            <a:r>
              <a:rPr lang="es-us" sz="3600" b="0" i="0" u="none" baseline="0" dirty="0" err="1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secreciÓn</a:t>
            </a:r>
            <a:r>
              <a:rPr lang="es-us" sz="3600" b="0" i="0" u="none" baseline="0" dirty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 de hormonas.</a:t>
            </a: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9600050" y="2188041"/>
            <a:ext cx="7659250" cy="7481971"/>
            <a:chOff x="0" y="0"/>
            <a:chExt cx="4828540" cy="4716780"/>
          </a:xfrm>
        </p:grpSpPr>
        <p:sp>
          <p:nvSpPr>
            <p:cNvPr id="5" name="Freeform 5"/>
            <p:cNvSpPr/>
            <p:nvPr/>
          </p:nvSpPr>
          <p:spPr>
            <a:xfrm>
              <a:off x="0" y="-7620"/>
              <a:ext cx="4833620" cy="4726940"/>
            </a:xfrm>
            <a:custGeom>
              <a:avLst/>
              <a:gdLst/>
              <a:ahLst/>
              <a:cxnLst/>
              <a:rect l="l" t="t" r="r" b="b"/>
              <a:pathLst>
                <a:path w="4833620" h="4726940">
                  <a:moveTo>
                    <a:pt x="3416300" y="4662170"/>
                  </a:moveTo>
                  <a:cubicBezTo>
                    <a:pt x="3388360" y="4669790"/>
                    <a:pt x="3366770" y="4679950"/>
                    <a:pt x="3345180" y="4682490"/>
                  </a:cubicBezTo>
                  <a:cubicBezTo>
                    <a:pt x="3223260" y="4692650"/>
                    <a:pt x="3102610" y="4702810"/>
                    <a:pt x="2980690" y="4711700"/>
                  </a:cubicBezTo>
                  <a:cubicBezTo>
                    <a:pt x="2918460" y="4715510"/>
                    <a:pt x="2856230" y="4719320"/>
                    <a:pt x="2794000" y="4720590"/>
                  </a:cubicBezTo>
                  <a:cubicBezTo>
                    <a:pt x="2726690" y="4723130"/>
                    <a:pt x="2659380" y="4726940"/>
                    <a:pt x="2593340" y="4724400"/>
                  </a:cubicBezTo>
                  <a:cubicBezTo>
                    <a:pt x="2529840" y="4723130"/>
                    <a:pt x="2466340" y="4719320"/>
                    <a:pt x="2405380" y="4707890"/>
                  </a:cubicBezTo>
                  <a:cubicBezTo>
                    <a:pt x="2326640" y="4693920"/>
                    <a:pt x="2246630" y="4693920"/>
                    <a:pt x="2169160" y="4681220"/>
                  </a:cubicBezTo>
                  <a:cubicBezTo>
                    <a:pt x="1967230" y="4648200"/>
                    <a:pt x="1761490" y="4657090"/>
                    <a:pt x="1558290" y="4643120"/>
                  </a:cubicBezTo>
                  <a:cubicBezTo>
                    <a:pt x="1443990" y="4635500"/>
                    <a:pt x="1329690" y="4617720"/>
                    <a:pt x="1215390" y="4602480"/>
                  </a:cubicBezTo>
                  <a:cubicBezTo>
                    <a:pt x="1085850" y="4585970"/>
                    <a:pt x="956310" y="4566920"/>
                    <a:pt x="825500" y="4549140"/>
                  </a:cubicBezTo>
                  <a:cubicBezTo>
                    <a:pt x="730250" y="4536440"/>
                    <a:pt x="633730" y="4523740"/>
                    <a:pt x="538480" y="4511040"/>
                  </a:cubicBezTo>
                  <a:cubicBezTo>
                    <a:pt x="535940" y="4511040"/>
                    <a:pt x="533400" y="4509770"/>
                    <a:pt x="530860" y="4509770"/>
                  </a:cubicBezTo>
                  <a:cubicBezTo>
                    <a:pt x="450850" y="4475479"/>
                    <a:pt x="365760" y="4448810"/>
                    <a:pt x="292100" y="4404360"/>
                  </a:cubicBezTo>
                  <a:cubicBezTo>
                    <a:pt x="167640" y="4328160"/>
                    <a:pt x="114300" y="4206240"/>
                    <a:pt x="109220" y="4062730"/>
                  </a:cubicBezTo>
                  <a:cubicBezTo>
                    <a:pt x="107950" y="4013200"/>
                    <a:pt x="101600" y="3964940"/>
                    <a:pt x="101600" y="3915410"/>
                  </a:cubicBezTo>
                  <a:cubicBezTo>
                    <a:pt x="102870" y="3846830"/>
                    <a:pt x="107950" y="3779520"/>
                    <a:pt x="111760" y="3712210"/>
                  </a:cubicBezTo>
                  <a:cubicBezTo>
                    <a:pt x="121920" y="3511550"/>
                    <a:pt x="127000" y="3310890"/>
                    <a:pt x="111760" y="3110230"/>
                  </a:cubicBezTo>
                  <a:cubicBezTo>
                    <a:pt x="97790" y="2929890"/>
                    <a:pt x="85090" y="2750820"/>
                    <a:pt x="71120" y="2570480"/>
                  </a:cubicBezTo>
                  <a:cubicBezTo>
                    <a:pt x="62230" y="2454910"/>
                    <a:pt x="50800" y="2340610"/>
                    <a:pt x="43180" y="2225040"/>
                  </a:cubicBezTo>
                  <a:cubicBezTo>
                    <a:pt x="38100" y="2148840"/>
                    <a:pt x="39370" y="2071370"/>
                    <a:pt x="34290" y="1995170"/>
                  </a:cubicBezTo>
                  <a:cubicBezTo>
                    <a:pt x="31750" y="1951990"/>
                    <a:pt x="17780" y="1910080"/>
                    <a:pt x="16510" y="1866900"/>
                  </a:cubicBezTo>
                  <a:cubicBezTo>
                    <a:pt x="11430" y="1762760"/>
                    <a:pt x="10160" y="1657350"/>
                    <a:pt x="7620" y="1551940"/>
                  </a:cubicBezTo>
                  <a:cubicBezTo>
                    <a:pt x="6350" y="1511300"/>
                    <a:pt x="0" y="1470660"/>
                    <a:pt x="1270" y="1430020"/>
                  </a:cubicBezTo>
                  <a:cubicBezTo>
                    <a:pt x="2540" y="1366520"/>
                    <a:pt x="10160" y="1303020"/>
                    <a:pt x="11430" y="1239520"/>
                  </a:cubicBezTo>
                  <a:cubicBezTo>
                    <a:pt x="12700" y="1165860"/>
                    <a:pt x="5080" y="1092200"/>
                    <a:pt x="7620" y="1019810"/>
                  </a:cubicBezTo>
                  <a:cubicBezTo>
                    <a:pt x="7620" y="949960"/>
                    <a:pt x="16510" y="881380"/>
                    <a:pt x="25400" y="811530"/>
                  </a:cubicBezTo>
                  <a:cubicBezTo>
                    <a:pt x="27940" y="787400"/>
                    <a:pt x="45720" y="765810"/>
                    <a:pt x="50800" y="741680"/>
                  </a:cubicBezTo>
                  <a:cubicBezTo>
                    <a:pt x="72390" y="622300"/>
                    <a:pt x="95250" y="502920"/>
                    <a:pt x="151130" y="392430"/>
                  </a:cubicBezTo>
                  <a:cubicBezTo>
                    <a:pt x="163830" y="368300"/>
                    <a:pt x="184150" y="346710"/>
                    <a:pt x="203200" y="327660"/>
                  </a:cubicBezTo>
                  <a:cubicBezTo>
                    <a:pt x="209550" y="321310"/>
                    <a:pt x="224790" y="325120"/>
                    <a:pt x="228600" y="325120"/>
                  </a:cubicBezTo>
                  <a:cubicBezTo>
                    <a:pt x="237490" y="308610"/>
                    <a:pt x="242570" y="292100"/>
                    <a:pt x="252730" y="284480"/>
                  </a:cubicBezTo>
                  <a:cubicBezTo>
                    <a:pt x="307340" y="242570"/>
                    <a:pt x="364490" y="212090"/>
                    <a:pt x="435610" y="204470"/>
                  </a:cubicBezTo>
                  <a:cubicBezTo>
                    <a:pt x="488950" y="198120"/>
                    <a:pt x="541020" y="175260"/>
                    <a:pt x="594360" y="162560"/>
                  </a:cubicBezTo>
                  <a:cubicBezTo>
                    <a:pt x="659130" y="147320"/>
                    <a:pt x="723900" y="129540"/>
                    <a:pt x="791210" y="120650"/>
                  </a:cubicBezTo>
                  <a:cubicBezTo>
                    <a:pt x="852170" y="113030"/>
                    <a:pt x="910590" y="96520"/>
                    <a:pt x="972820" y="91440"/>
                  </a:cubicBezTo>
                  <a:cubicBezTo>
                    <a:pt x="1036320" y="86360"/>
                    <a:pt x="1099820" y="71120"/>
                    <a:pt x="1164590" y="66040"/>
                  </a:cubicBezTo>
                  <a:cubicBezTo>
                    <a:pt x="1339850" y="53340"/>
                    <a:pt x="1516380" y="44450"/>
                    <a:pt x="1691640" y="34290"/>
                  </a:cubicBezTo>
                  <a:cubicBezTo>
                    <a:pt x="1734820" y="31750"/>
                    <a:pt x="1778000" y="34290"/>
                    <a:pt x="1821180" y="35560"/>
                  </a:cubicBezTo>
                  <a:cubicBezTo>
                    <a:pt x="1842770" y="36830"/>
                    <a:pt x="1864360" y="41910"/>
                    <a:pt x="1887220" y="44450"/>
                  </a:cubicBezTo>
                  <a:cubicBezTo>
                    <a:pt x="1897380" y="45720"/>
                    <a:pt x="1907540" y="41910"/>
                    <a:pt x="1917700" y="41910"/>
                  </a:cubicBezTo>
                  <a:cubicBezTo>
                    <a:pt x="1948180" y="41910"/>
                    <a:pt x="1979930" y="41910"/>
                    <a:pt x="2010410" y="40640"/>
                  </a:cubicBezTo>
                  <a:cubicBezTo>
                    <a:pt x="2068830" y="38100"/>
                    <a:pt x="2128520" y="31750"/>
                    <a:pt x="2186940" y="31750"/>
                  </a:cubicBezTo>
                  <a:cubicBezTo>
                    <a:pt x="2244090" y="31750"/>
                    <a:pt x="2301240" y="35560"/>
                    <a:pt x="2358390" y="38100"/>
                  </a:cubicBezTo>
                  <a:lnTo>
                    <a:pt x="2404110" y="38100"/>
                  </a:lnTo>
                  <a:cubicBezTo>
                    <a:pt x="2473960" y="35560"/>
                    <a:pt x="2542540" y="35560"/>
                    <a:pt x="2612390" y="31750"/>
                  </a:cubicBezTo>
                  <a:cubicBezTo>
                    <a:pt x="2679700" y="27940"/>
                    <a:pt x="2745740" y="19050"/>
                    <a:pt x="2813050" y="15240"/>
                  </a:cubicBezTo>
                  <a:cubicBezTo>
                    <a:pt x="2844800" y="12700"/>
                    <a:pt x="2877820" y="12700"/>
                    <a:pt x="2909570" y="19050"/>
                  </a:cubicBezTo>
                  <a:cubicBezTo>
                    <a:pt x="2957830" y="27940"/>
                    <a:pt x="3003550" y="33020"/>
                    <a:pt x="3051810" y="19050"/>
                  </a:cubicBezTo>
                  <a:cubicBezTo>
                    <a:pt x="3069590" y="13970"/>
                    <a:pt x="3092450" y="22860"/>
                    <a:pt x="3112770" y="25400"/>
                  </a:cubicBezTo>
                  <a:cubicBezTo>
                    <a:pt x="3121660" y="26670"/>
                    <a:pt x="3131820" y="29210"/>
                    <a:pt x="3136900" y="25400"/>
                  </a:cubicBezTo>
                  <a:cubicBezTo>
                    <a:pt x="3171190" y="0"/>
                    <a:pt x="3202940" y="6350"/>
                    <a:pt x="3235960" y="27940"/>
                  </a:cubicBezTo>
                  <a:cubicBezTo>
                    <a:pt x="3239770" y="30480"/>
                    <a:pt x="3249930" y="24130"/>
                    <a:pt x="3257550" y="24130"/>
                  </a:cubicBezTo>
                  <a:cubicBezTo>
                    <a:pt x="3288030" y="24130"/>
                    <a:pt x="3318510" y="24130"/>
                    <a:pt x="3350260" y="25400"/>
                  </a:cubicBezTo>
                  <a:cubicBezTo>
                    <a:pt x="3373120" y="26670"/>
                    <a:pt x="3394710" y="34290"/>
                    <a:pt x="3417570" y="36830"/>
                  </a:cubicBezTo>
                  <a:cubicBezTo>
                    <a:pt x="3467100" y="43180"/>
                    <a:pt x="3517900" y="53340"/>
                    <a:pt x="3568700" y="53340"/>
                  </a:cubicBezTo>
                  <a:cubicBezTo>
                    <a:pt x="3663950" y="54610"/>
                    <a:pt x="3759200" y="58420"/>
                    <a:pt x="3853180" y="78740"/>
                  </a:cubicBezTo>
                  <a:cubicBezTo>
                    <a:pt x="3940809" y="97790"/>
                    <a:pt x="4030980" y="97790"/>
                    <a:pt x="4119880" y="113030"/>
                  </a:cubicBezTo>
                  <a:cubicBezTo>
                    <a:pt x="4173220" y="121920"/>
                    <a:pt x="4227830" y="138430"/>
                    <a:pt x="4273550" y="165100"/>
                  </a:cubicBezTo>
                  <a:cubicBezTo>
                    <a:pt x="4323080" y="193040"/>
                    <a:pt x="4361180" y="238760"/>
                    <a:pt x="4405630" y="276860"/>
                  </a:cubicBezTo>
                  <a:cubicBezTo>
                    <a:pt x="4422139" y="290830"/>
                    <a:pt x="4446270" y="300990"/>
                    <a:pt x="4457700" y="318770"/>
                  </a:cubicBezTo>
                  <a:cubicBezTo>
                    <a:pt x="4490720" y="367030"/>
                    <a:pt x="4519930" y="417830"/>
                    <a:pt x="4549140" y="468630"/>
                  </a:cubicBezTo>
                  <a:cubicBezTo>
                    <a:pt x="4570730" y="505460"/>
                    <a:pt x="4592320" y="543560"/>
                    <a:pt x="4608830" y="581660"/>
                  </a:cubicBezTo>
                  <a:cubicBezTo>
                    <a:pt x="4626610" y="626110"/>
                    <a:pt x="4640580" y="671830"/>
                    <a:pt x="4654550" y="718820"/>
                  </a:cubicBezTo>
                  <a:cubicBezTo>
                    <a:pt x="4676140" y="792480"/>
                    <a:pt x="4701540" y="866140"/>
                    <a:pt x="4715510" y="942340"/>
                  </a:cubicBezTo>
                  <a:cubicBezTo>
                    <a:pt x="4735830" y="1049020"/>
                    <a:pt x="4745990" y="1158240"/>
                    <a:pt x="4761230" y="1266190"/>
                  </a:cubicBezTo>
                  <a:cubicBezTo>
                    <a:pt x="4766310" y="1301750"/>
                    <a:pt x="4772660" y="1337310"/>
                    <a:pt x="4775200" y="1372870"/>
                  </a:cubicBezTo>
                  <a:cubicBezTo>
                    <a:pt x="4782820" y="1474470"/>
                    <a:pt x="4787900" y="1574800"/>
                    <a:pt x="4794250" y="1676400"/>
                  </a:cubicBezTo>
                  <a:cubicBezTo>
                    <a:pt x="4803140" y="1802130"/>
                    <a:pt x="4815840" y="1926590"/>
                    <a:pt x="4822190" y="2052320"/>
                  </a:cubicBezTo>
                  <a:cubicBezTo>
                    <a:pt x="4828540" y="2172970"/>
                    <a:pt x="4833620" y="2294890"/>
                    <a:pt x="4831080" y="2416810"/>
                  </a:cubicBezTo>
                  <a:cubicBezTo>
                    <a:pt x="4827270" y="2620010"/>
                    <a:pt x="4817110" y="2821940"/>
                    <a:pt x="4806950" y="3025140"/>
                  </a:cubicBezTo>
                  <a:cubicBezTo>
                    <a:pt x="4800600" y="3150870"/>
                    <a:pt x="4791710" y="3275330"/>
                    <a:pt x="4779010" y="3399790"/>
                  </a:cubicBezTo>
                  <a:cubicBezTo>
                    <a:pt x="4766310" y="3524250"/>
                    <a:pt x="4747260" y="3647440"/>
                    <a:pt x="4733290" y="3771900"/>
                  </a:cubicBezTo>
                  <a:cubicBezTo>
                    <a:pt x="4723130" y="3858260"/>
                    <a:pt x="4720590" y="3944620"/>
                    <a:pt x="4709160" y="4029710"/>
                  </a:cubicBezTo>
                  <a:cubicBezTo>
                    <a:pt x="4699000" y="4107180"/>
                    <a:pt x="4660900" y="4175760"/>
                    <a:pt x="4610100" y="4232910"/>
                  </a:cubicBezTo>
                  <a:cubicBezTo>
                    <a:pt x="4568191" y="4281170"/>
                    <a:pt x="4535170" y="4335780"/>
                    <a:pt x="4491991" y="4382770"/>
                  </a:cubicBezTo>
                  <a:cubicBezTo>
                    <a:pt x="4453891" y="4424679"/>
                    <a:pt x="4411981" y="4466590"/>
                    <a:pt x="4345941" y="4467860"/>
                  </a:cubicBezTo>
                  <a:cubicBezTo>
                    <a:pt x="4330700" y="4467860"/>
                    <a:pt x="4316731" y="4483100"/>
                    <a:pt x="4301491" y="4490720"/>
                  </a:cubicBezTo>
                  <a:cubicBezTo>
                    <a:pt x="4236720" y="4518660"/>
                    <a:pt x="4169411" y="4542790"/>
                    <a:pt x="4105911" y="4573270"/>
                  </a:cubicBezTo>
                  <a:cubicBezTo>
                    <a:pt x="3989070" y="4629150"/>
                    <a:pt x="3863341" y="4638040"/>
                    <a:pt x="3737611" y="4643120"/>
                  </a:cubicBezTo>
                  <a:cubicBezTo>
                    <a:pt x="3689351" y="4645660"/>
                    <a:pt x="3639820" y="4641850"/>
                    <a:pt x="3591561" y="4645660"/>
                  </a:cubicBezTo>
                  <a:cubicBezTo>
                    <a:pt x="3567431" y="4646930"/>
                    <a:pt x="3544570" y="4658360"/>
                    <a:pt x="3521711" y="4663440"/>
                  </a:cubicBezTo>
                  <a:cubicBezTo>
                    <a:pt x="3511551" y="4665980"/>
                    <a:pt x="3501391" y="4664710"/>
                    <a:pt x="3489961" y="4665980"/>
                  </a:cubicBezTo>
                  <a:cubicBezTo>
                    <a:pt x="3474720" y="4667250"/>
                    <a:pt x="3459481" y="4671060"/>
                    <a:pt x="3444241" y="4669790"/>
                  </a:cubicBezTo>
                  <a:cubicBezTo>
                    <a:pt x="3429000" y="4667250"/>
                    <a:pt x="3418841" y="4662170"/>
                    <a:pt x="3416300" y="4662170"/>
                  </a:cubicBezTo>
                  <a:close/>
                </a:path>
              </a:pathLst>
            </a:custGeom>
            <a:blipFill>
              <a:blip r:embed="rId2"/>
              <a:stretch>
                <a:fillRect l="22" t="-11395" r="-66" b="-11440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6" name="AutoShape 6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7" name="Group 7"/>
          <p:cNvGrpSpPr/>
          <p:nvPr/>
        </p:nvGrpSpPr>
        <p:grpSpPr>
          <a:xfrm rot="1507440">
            <a:off x="175693" y="8132923"/>
            <a:ext cx="1022350" cy="1055422"/>
            <a:chOff x="0" y="0"/>
            <a:chExt cx="1363133" cy="1407229"/>
          </a:xfrm>
        </p:grpSpPr>
        <p:grpSp>
          <p:nvGrpSpPr>
            <p:cNvPr id="8" name="Group 8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" name="Freeform 1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" name="Group 25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" name="Group 27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9" name="Group 29"/>
          <p:cNvGrpSpPr/>
          <p:nvPr/>
        </p:nvGrpSpPr>
        <p:grpSpPr>
          <a:xfrm rot="4431079">
            <a:off x="137888" y="9009764"/>
            <a:ext cx="1022350" cy="1055422"/>
            <a:chOff x="0" y="0"/>
            <a:chExt cx="1363133" cy="1407229"/>
          </a:xfrm>
        </p:grpSpPr>
        <p:grpSp>
          <p:nvGrpSpPr>
            <p:cNvPr id="30" name="Group 30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" name="Freeform 3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  <p:sp>
        <p:nvSpPr>
          <p:cNvPr id="3" name="TextBox 3"/>
          <p:cNvSpPr txBox="1"/>
          <p:nvPr/>
        </p:nvSpPr>
        <p:spPr>
          <a:xfrm>
            <a:off x="7751670" y="1331036"/>
            <a:ext cx="9375647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7200"/>
              </a:lnSpc>
            </a:pPr>
            <a:r>
              <a:rPr lang="es-us" sz="7200" b="0" i="0" u="none" baseline="0" dirty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¿POR QUÉ SOY TRANSGÉNERO?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64352" y="666750"/>
            <a:ext cx="8414438" cy="6705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5460"/>
              </a:lnSpc>
            </a:pPr>
            <a:r>
              <a:rPr lang="es-us" sz="4200" b="0" i="0" u="none" spc="210" baseline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EL PANORAMA GENERAL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844110" y="3161030"/>
            <a:ext cx="14234679" cy="69474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 rtl="0">
              <a:lnSpc>
                <a:spcPts val="6080"/>
              </a:lnSpc>
            </a:pPr>
            <a:r>
              <a:rPr lang="es-us" sz="3200" b="0" i="0" u="none" spc="96" baseline="0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  <a:t>Para alguien que es transgénero o tiene un ser querido que es transgénero, esta es una pregunta habitual. Había pocas respuestas posibles a esta pregunta hasta que la ciencia empezó a centrarse en cómo desarrollamos nuestro sentido del género. Estas diapositivas son una introducción a esas investigaciones. Apenas estamos comenzando a conocer todos los factores implicados, pero sabemos lo suficiente para afirmar que el género no es solo cultural, sino también biológico.  Espero que esta información </a:t>
            </a:r>
            <a:r>
              <a:rPr lang="es-us" sz="3200" b="0" i="0" u="none" spc="96" baseline="0" dirty="0" err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lxs</a:t>
            </a:r>
            <a:r>
              <a:rPr lang="es-us" sz="3200" b="0" i="0" u="none" spc="96" baseline="0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  <a:t> anime a querer más y a abrir sus corazones a una comprensión más amplia de las respuestas a esta pregunta.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345565" y="462289"/>
            <a:ext cx="1022350" cy="1055422"/>
            <a:chOff x="0" y="0"/>
            <a:chExt cx="1363133" cy="1407229"/>
          </a:xfrm>
        </p:grpSpPr>
        <p:grpSp>
          <p:nvGrpSpPr>
            <p:cNvPr id="7" name="Group 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" name="Freeform 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" name="Group 2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" name="Group 2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" name="Group 2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8" name="Group 28"/>
          <p:cNvGrpSpPr/>
          <p:nvPr/>
        </p:nvGrpSpPr>
        <p:grpSpPr>
          <a:xfrm rot="2927008">
            <a:off x="517525" y="1722230"/>
            <a:ext cx="1022350" cy="1055422"/>
            <a:chOff x="0" y="0"/>
            <a:chExt cx="1363133" cy="1407229"/>
          </a:xfrm>
        </p:grpSpPr>
        <p:grpSp>
          <p:nvGrpSpPr>
            <p:cNvPr id="29" name="Group 2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" name="Freeform 3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50" name="Group 50"/>
          <p:cNvGrpSpPr/>
          <p:nvPr/>
        </p:nvGrpSpPr>
        <p:grpSpPr>
          <a:xfrm rot="2396009">
            <a:off x="1762474" y="870341"/>
            <a:ext cx="1022350" cy="1055422"/>
            <a:chOff x="0" y="0"/>
            <a:chExt cx="1363133" cy="1407229"/>
          </a:xfrm>
        </p:grpSpPr>
        <p:grpSp>
          <p:nvGrpSpPr>
            <p:cNvPr id="51" name="Group 5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" name="Freeform 5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72" name="Group 72"/>
          <p:cNvGrpSpPr/>
          <p:nvPr/>
        </p:nvGrpSpPr>
        <p:grpSpPr>
          <a:xfrm rot="7453708">
            <a:off x="1856919" y="2130818"/>
            <a:ext cx="1022350" cy="1055422"/>
            <a:chOff x="0" y="0"/>
            <a:chExt cx="1363133" cy="1407229"/>
          </a:xfrm>
        </p:grpSpPr>
        <p:grpSp>
          <p:nvGrpSpPr>
            <p:cNvPr id="73" name="Group 7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" name="Freeform 7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6" name="Group 7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77" name="Freeform 7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8" name="Group 7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79" name="Freeform 7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0" name="Group 8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81" name="Freeform 8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2" name="Group 8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83" name="Freeform 8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4" name="Group 8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85" name="Freeform 8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6" name="Group 8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87" name="Freeform 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8" name="Group 8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89" name="Freeform 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0" name="Group 9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91" name="Freeform 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2" name="Group 9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93" name="Freeform 9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94" name="Group 94"/>
          <p:cNvGrpSpPr/>
          <p:nvPr/>
        </p:nvGrpSpPr>
        <p:grpSpPr>
          <a:xfrm rot="1507440">
            <a:off x="345565" y="3216799"/>
            <a:ext cx="1022350" cy="1055422"/>
            <a:chOff x="0" y="0"/>
            <a:chExt cx="1363133" cy="1407229"/>
          </a:xfrm>
        </p:grpSpPr>
        <p:grpSp>
          <p:nvGrpSpPr>
            <p:cNvPr id="95" name="Group 9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96" name="Freeform 9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7" name="Freeform 9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8" name="Group 9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99" name="Freeform 9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0" name="Group 10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1" name="Freeform 10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2" name="Group 10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03" name="Freeform 10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4" name="Group 10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05" name="Freeform 10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6" name="Group 10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07" name="Freeform 10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8" name="Group 10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09" name="Freeform 10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0" name="Group 11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11" name="Freeform 11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2" name="Group 11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13" name="Freeform 1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4" name="Group 11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15" name="Freeform 1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16" name="Group 116"/>
          <p:cNvGrpSpPr/>
          <p:nvPr/>
        </p:nvGrpSpPr>
        <p:grpSpPr>
          <a:xfrm rot="7453708">
            <a:off x="1870263" y="3743976"/>
            <a:ext cx="1022350" cy="1055422"/>
            <a:chOff x="0" y="0"/>
            <a:chExt cx="1363133" cy="1407229"/>
          </a:xfrm>
        </p:grpSpPr>
        <p:grpSp>
          <p:nvGrpSpPr>
            <p:cNvPr id="117" name="Group 11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18" name="Freeform 11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9" name="Freeform 11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0" name="Group 12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21" name="Freeform 12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2" name="Group 12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23" name="Freeform 12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4" name="Group 12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5" name="Freeform 12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6" name="Group 12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27" name="Freeform 1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8" name="Group 12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29" name="Freeform 1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0" name="Group 13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31" name="Freeform 1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2" name="Group 13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33" name="Freeform 1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4" name="Group 13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35" name="Freeform 1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6" name="Group 13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37" name="Freeform 1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38" name="Group 138"/>
          <p:cNvGrpSpPr/>
          <p:nvPr/>
        </p:nvGrpSpPr>
        <p:grpSpPr>
          <a:xfrm rot="1507440">
            <a:off x="358909" y="4829958"/>
            <a:ext cx="1022350" cy="1055422"/>
            <a:chOff x="0" y="0"/>
            <a:chExt cx="1363133" cy="1407229"/>
          </a:xfrm>
        </p:grpSpPr>
        <p:grpSp>
          <p:nvGrpSpPr>
            <p:cNvPr id="139" name="Group 13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40" name="Freeform 14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1" name="Freeform 14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2" name="Group 14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43" name="Freeform 14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4" name="Group 14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45" name="Freeform 14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6" name="Group 14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47" name="Freeform 14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8" name="Group 14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9" name="Freeform 1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0" name="Group 15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51" name="Freeform 15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2" name="Group 15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53" name="Freeform 15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4" name="Group 15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55" name="Freeform 15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6" name="Group 15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57" name="Freeform 1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8" name="Group 15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59" name="Freeform 1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60" name="Group 160"/>
          <p:cNvGrpSpPr/>
          <p:nvPr/>
        </p:nvGrpSpPr>
        <p:grpSpPr>
          <a:xfrm rot="-3517871">
            <a:off x="1586751" y="5078589"/>
            <a:ext cx="1022350" cy="1055422"/>
            <a:chOff x="0" y="0"/>
            <a:chExt cx="1363133" cy="1407229"/>
          </a:xfrm>
        </p:grpSpPr>
        <p:grpSp>
          <p:nvGrpSpPr>
            <p:cNvPr id="161" name="Group 16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62" name="Freeform 16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3" name="Freeform 16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4" name="Group 16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65" name="Freeform 16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6" name="Group 16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67" name="Freeform 16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8" name="Group 16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69" name="Freeform 16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0" name="Group 17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71" name="Freeform 1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2" name="Group 17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73" name="Freeform 17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4" name="Group 17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75" name="Freeform 17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6" name="Group 17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77" name="Freeform 17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8" name="Group 17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79" name="Freeform 17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0" name="Group 18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81" name="Freeform 18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82" name="Group 182"/>
          <p:cNvGrpSpPr/>
          <p:nvPr/>
        </p:nvGrpSpPr>
        <p:grpSpPr>
          <a:xfrm rot="2927008">
            <a:off x="852977" y="5810820"/>
            <a:ext cx="1022350" cy="1055422"/>
            <a:chOff x="0" y="0"/>
            <a:chExt cx="1363133" cy="1407229"/>
          </a:xfrm>
        </p:grpSpPr>
        <p:grpSp>
          <p:nvGrpSpPr>
            <p:cNvPr id="183" name="Group 18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84" name="Freeform 18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5" name="Freeform 18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6" name="Group 18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87" name="Freeform 18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8" name="Group 18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89" name="Freeform 18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0" name="Group 19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91" name="Freeform 19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2" name="Group 19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93" name="Freeform 19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4" name="Group 19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95" name="Freeform 19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6" name="Group 19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97" name="Freeform 19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8" name="Group 19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99" name="Freeform 19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0" name="Group 20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01" name="Freeform 20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2" name="Group 20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03" name="Freeform 20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04" name="Group 204"/>
          <p:cNvGrpSpPr/>
          <p:nvPr/>
        </p:nvGrpSpPr>
        <p:grpSpPr>
          <a:xfrm rot="7453708">
            <a:off x="1387807" y="2850292"/>
            <a:ext cx="1022350" cy="1055422"/>
            <a:chOff x="0" y="0"/>
            <a:chExt cx="1363133" cy="1407229"/>
          </a:xfrm>
        </p:grpSpPr>
        <p:grpSp>
          <p:nvGrpSpPr>
            <p:cNvPr id="205" name="Group 20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06" name="Freeform 20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7" name="Freeform 20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8" name="Group 20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09" name="Freeform 20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0" name="Group 21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11" name="Freeform 21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2" name="Group 21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13" name="Freeform 21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4" name="Group 21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15" name="Freeform 2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6" name="Group 21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17" name="Freeform 2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8" name="Group 21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19" name="Freeform 2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0" name="Group 22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21" name="Freeform 2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2" name="Group 22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3" name="Freeform 2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4" name="Group 22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25" name="Freeform 2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26" name="Group 226"/>
          <p:cNvGrpSpPr/>
          <p:nvPr/>
        </p:nvGrpSpPr>
        <p:grpSpPr>
          <a:xfrm rot="1507440">
            <a:off x="264940" y="7186343"/>
            <a:ext cx="1022350" cy="1055422"/>
            <a:chOff x="0" y="0"/>
            <a:chExt cx="1363133" cy="1407229"/>
          </a:xfrm>
        </p:grpSpPr>
        <p:grpSp>
          <p:nvGrpSpPr>
            <p:cNvPr id="227" name="Group 22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28" name="Freeform 2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9" name="Freeform 22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0" name="Group 23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31" name="Freeform 23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2" name="Group 23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33" name="Freeform 23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4" name="Group 23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35" name="Freeform 23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6" name="Group 23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37" name="Freeform 2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8" name="Group 23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39" name="Freeform 2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0" name="Group 24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41" name="Freeform 2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2" name="Group 24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43" name="Freeform 2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4" name="Group 24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45" name="Freeform 2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6" name="Group 24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7" name="Freeform 2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48" name="Group 248"/>
          <p:cNvGrpSpPr/>
          <p:nvPr/>
        </p:nvGrpSpPr>
        <p:grpSpPr>
          <a:xfrm rot="7453708">
            <a:off x="1769622" y="6827771"/>
            <a:ext cx="1022350" cy="1055422"/>
            <a:chOff x="0" y="0"/>
            <a:chExt cx="1363133" cy="1407229"/>
          </a:xfrm>
        </p:grpSpPr>
        <p:grpSp>
          <p:nvGrpSpPr>
            <p:cNvPr id="249" name="Group 24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50" name="Freeform 25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1" name="Freeform 25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2" name="Group 25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53" name="Freeform 25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4" name="Group 25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55" name="Freeform 25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6" name="Group 25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57" name="Freeform 25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8" name="Group 25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59" name="Freeform 2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0" name="Group 26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61" name="Freeform 2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2" name="Group 26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63" name="Freeform 2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4" name="Group 26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65" name="Freeform 2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6" name="Group 26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67" name="Freeform 2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8" name="Group 26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69" name="Freeform 2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70" name="Group 270"/>
          <p:cNvGrpSpPr/>
          <p:nvPr/>
        </p:nvGrpSpPr>
        <p:grpSpPr>
          <a:xfrm rot="1507440">
            <a:off x="358909" y="8861660"/>
            <a:ext cx="1022350" cy="1055422"/>
            <a:chOff x="0" y="0"/>
            <a:chExt cx="1363133" cy="1407229"/>
          </a:xfrm>
        </p:grpSpPr>
        <p:grpSp>
          <p:nvGrpSpPr>
            <p:cNvPr id="271" name="Group 27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2" name="Freeform 27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3" name="Freeform 27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4" name="Group 27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75" name="Freeform 27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6" name="Group 27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77" name="Freeform 27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8" name="Group 27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79" name="Freeform 27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0" name="Group 28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81" name="Freeform 28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2" name="Group 28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83" name="Freeform 28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4" name="Group 28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85" name="Freeform 28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6" name="Group 28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87" name="Freeform 2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8" name="Group 28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89" name="Freeform 2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0" name="Group 29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91" name="Freeform 2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92" name="Group 292"/>
          <p:cNvGrpSpPr/>
          <p:nvPr/>
        </p:nvGrpSpPr>
        <p:grpSpPr>
          <a:xfrm rot="-3517871">
            <a:off x="1251299" y="8019433"/>
            <a:ext cx="1022350" cy="1055422"/>
            <a:chOff x="0" y="0"/>
            <a:chExt cx="1363133" cy="1407229"/>
          </a:xfrm>
        </p:grpSpPr>
        <p:grpSp>
          <p:nvGrpSpPr>
            <p:cNvPr id="293" name="Group 29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94" name="Freeform 29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5" name="Freeform 29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6" name="Group 29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97" name="Freeform 29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8" name="Group 29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99" name="Freeform 29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0" name="Group 30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01" name="Freeform 30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2" name="Group 30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03" name="Freeform 30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4" name="Group 30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05" name="Freeform 30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6" name="Group 30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07" name="Freeform 30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8" name="Group 30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09" name="Freeform 30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0" name="Group 31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11" name="Freeform 31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2" name="Group 31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13" name="Freeform 3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14" name="Group 314"/>
          <p:cNvGrpSpPr/>
          <p:nvPr/>
        </p:nvGrpSpPr>
        <p:grpSpPr>
          <a:xfrm rot="4431079">
            <a:off x="1251299" y="9048133"/>
            <a:ext cx="1022350" cy="1055422"/>
            <a:chOff x="0" y="0"/>
            <a:chExt cx="1363133" cy="1407229"/>
          </a:xfrm>
        </p:grpSpPr>
        <p:grpSp>
          <p:nvGrpSpPr>
            <p:cNvPr id="315" name="Group 31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16" name="Freeform 31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7" name="Freeform 31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8" name="Group 31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19" name="Freeform 31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0" name="Group 32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1" name="Freeform 32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2" name="Group 32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23" name="Freeform 32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4" name="Group 32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25" name="Freeform 3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6" name="Group 32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27" name="Freeform 3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8" name="Group 32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29" name="Freeform 3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0" name="Group 33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31" name="Freeform 3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2" name="Group 33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33" name="Freeform 3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4" name="Group 33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35" name="Freeform 3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4425" y="904875"/>
            <a:ext cx="9974535" cy="2228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8960"/>
              </a:lnSpc>
              <a:spcBef>
                <a:spcPct val="0"/>
              </a:spcBef>
            </a:pPr>
            <a:r>
              <a:rPr lang="es-us" sz="6400" b="0" i="0" u="none" baseline="0">
                <a:solidFill>
                  <a:srgbClr val="FFFFFF"/>
                </a:solidFill>
                <a:latin typeface="League Spartan"/>
                <a:ea typeface="League Spartan"/>
                <a:cs typeface="League Spartan"/>
              </a:rPr>
              <a:t>¿Qué más podría pasar?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2821469" y="3846195"/>
            <a:ext cx="4540448" cy="2527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5040"/>
              </a:lnSpc>
              <a:spcBef>
                <a:spcPct val="0"/>
              </a:spcBef>
            </a:pPr>
            <a:r>
              <a:rPr lang="es-us" sz="3600" b="0" i="0" u="none" baseline="0" dirty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Posibilidades:</a:t>
            </a:r>
          </a:p>
          <a:p>
            <a:pPr algn="l" rtl="0">
              <a:lnSpc>
                <a:spcPts val="5040"/>
              </a:lnSpc>
              <a:spcBef>
                <a:spcPct val="0"/>
              </a:spcBef>
            </a:pPr>
            <a:r>
              <a:rPr lang="es-us" sz="3600" b="0" i="0" u="none" baseline="0" dirty="0" err="1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SobreproducciÓn</a:t>
            </a:r>
            <a:endParaRPr lang="es-us" sz="3600" b="0" i="0" u="none" baseline="0" dirty="0">
              <a:solidFill>
                <a:srgbClr val="303030"/>
              </a:solidFill>
              <a:latin typeface="Norwester"/>
              <a:ea typeface="Norwester"/>
              <a:cs typeface="Norwester"/>
            </a:endParaRPr>
          </a:p>
          <a:p>
            <a:pPr algn="l" rtl="0">
              <a:lnSpc>
                <a:spcPts val="5040"/>
              </a:lnSpc>
              <a:spcBef>
                <a:spcPct val="0"/>
              </a:spcBef>
            </a:pPr>
            <a:r>
              <a:rPr lang="es-us" sz="3600" b="0" i="0" u="none" baseline="0" dirty="0" err="1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InfraproducciÓn</a:t>
            </a:r>
            <a:endParaRPr lang="es-us" sz="3600" b="0" i="0" u="none" baseline="0" dirty="0">
              <a:solidFill>
                <a:srgbClr val="303030"/>
              </a:solidFill>
              <a:latin typeface="Norwester"/>
              <a:ea typeface="Norwester"/>
              <a:cs typeface="Norwester"/>
            </a:endParaRPr>
          </a:p>
          <a:p>
            <a:pPr algn="l" rtl="0">
              <a:lnSpc>
                <a:spcPts val="5040"/>
              </a:lnSpc>
              <a:spcBef>
                <a:spcPct val="0"/>
              </a:spcBef>
            </a:pPr>
            <a:r>
              <a:rPr lang="es-us" sz="3600" b="0" i="0" u="none" baseline="0" dirty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Sin </a:t>
            </a:r>
            <a:r>
              <a:rPr lang="es-us" sz="3600" b="0" i="0" u="none" baseline="0" dirty="0" err="1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producciÓn</a:t>
            </a:r>
            <a:endParaRPr lang="es-us" sz="3600" b="0" i="0" u="none" baseline="0" dirty="0">
              <a:solidFill>
                <a:srgbClr val="303030"/>
              </a:solidFill>
              <a:latin typeface="Norwester"/>
              <a:ea typeface="Norwester"/>
              <a:cs typeface="Norwester"/>
            </a:endParaRPr>
          </a:p>
        </p:txBody>
      </p:sp>
      <p:sp>
        <p:nvSpPr>
          <p:cNvPr id="4" name="AutoShape 4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5" name="Group 5"/>
          <p:cNvGrpSpPr/>
          <p:nvPr/>
        </p:nvGrpSpPr>
        <p:grpSpPr>
          <a:xfrm rot="1507440">
            <a:off x="175693" y="8132923"/>
            <a:ext cx="1022350" cy="1055422"/>
            <a:chOff x="0" y="0"/>
            <a:chExt cx="1363133" cy="1407229"/>
          </a:xfrm>
        </p:grpSpPr>
        <p:grpSp>
          <p:nvGrpSpPr>
            <p:cNvPr id="6" name="Group 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" name="Freeform 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" name="Group 2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7" name="Group 27"/>
          <p:cNvGrpSpPr/>
          <p:nvPr/>
        </p:nvGrpSpPr>
        <p:grpSpPr>
          <a:xfrm rot="4431079">
            <a:off x="137888" y="9009764"/>
            <a:ext cx="1022350" cy="1055422"/>
            <a:chOff x="0" y="0"/>
            <a:chExt cx="1363133" cy="1407229"/>
          </a:xfrm>
        </p:grpSpPr>
        <p:grpSp>
          <p:nvGrpSpPr>
            <p:cNvPr id="28" name="Group 28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" name="Freeform 3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9" name="TextBox 49"/>
          <p:cNvSpPr txBox="1"/>
          <p:nvPr/>
        </p:nvSpPr>
        <p:spPr>
          <a:xfrm>
            <a:off x="5334001" y="8282687"/>
            <a:ext cx="9131604" cy="12606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5040"/>
              </a:lnSpc>
              <a:spcBef>
                <a:spcPct val="0"/>
              </a:spcBef>
            </a:pPr>
            <a:r>
              <a:rPr lang="es-us" sz="36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Las hormonas ayudan a “concluir“</a:t>
            </a:r>
            <a:br>
              <a:rPr lang="es-us" sz="36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</a:br>
            <a:r>
              <a:rPr lang="es-us" sz="36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la anatomía sexual interna y externa.  </a:t>
            </a:r>
          </a:p>
        </p:txBody>
      </p:sp>
      <p:pic>
        <p:nvPicPr>
          <p:cNvPr id="59" name="Imagen 58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5E815A7-FBBB-7604-AAA5-B24893EA1E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904875"/>
            <a:ext cx="6961205" cy="67948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1028700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EJEMPLOS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752600" y="3527108"/>
            <a:ext cx="15506700" cy="25279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 rtl="0">
              <a:lnSpc>
                <a:spcPts val="5040"/>
              </a:lnSpc>
            </a:pPr>
            <a:r>
              <a:rPr lang="es-us" sz="36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Síndrome de insensibilidad completa a los andrógenos - XY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Se producen hormonas masculinas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</a:rPr>
              <a:t>El feto no reacciona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</a:rPr>
              <a:t>No hay anatomía masculina 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1028700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MÁS EJEMPLOS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477842" y="3543300"/>
            <a:ext cx="15802440" cy="25430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 rtl="0">
              <a:lnSpc>
                <a:spcPts val="5040"/>
              </a:lnSpc>
            </a:pPr>
            <a:r>
              <a:rPr lang="es-us" sz="36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Síndrome de insensibilidad parcial a los andrógenos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Se producen hormonas masculinas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El feto reacciona parcialmente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Hay genitales ambiguos o anatomía reproductiva sexual mixta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1028700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MÁS EJEMPLOS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3061504" y="3527108"/>
            <a:ext cx="14083496" cy="31842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 rtl="0">
              <a:lnSpc>
                <a:spcPts val="5040"/>
              </a:lnSpc>
            </a:pPr>
            <a:r>
              <a:rPr lang="es-us" sz="36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Hipospadias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La uretra no sale por la punta del pene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1 de cada 200 niños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A menudo acompañado de una curvatura del pene (cuerda congénita)</a:t>
            </a:r>
          </a:p>
        </p:txBody>
      </p:sp>
    </p:spTree>
    <p:extLst>
      <p:ext uri="{BB962C8B-B14F-4D97-AF65-F5344CB8AC3E}">
        <p14:creationId xmlns:p14="http://schemas.microsoft.com/office/powerpoint/2010/main" val="15537815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1028700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MÁS EJEMPLOS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3061504" y="2933905"/>
            <a:ext cx="12164992" cy="17742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Hiperplasia suprarrenal congénita - XX </a:t>
            </a:r>
          </a:p>
          <a:p>
            <a:pPr marL="528320" lvl="1" indent="-264160" algn="l" rtl="0">
              <a:lnSpc>
                <a:spcPts val="4480"/>
              </a:lnSpc>
              <a:buFont typeface="Arial"/>
              <a:buChar char="•"/>
            </a:pPr>
            <a:r>
              <a:rPr lang="es-us" sz="3200" b="0" i="0" u="none" baseline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Sobreproducción de testosterona</a:t>
            </a:r>
          </a:p>
          <a:p>
            <a:pPr marL="528320" lvl="1" indent="-264160" algn="l" rtl="0">
              <a:lnSpc>
                <a:spcPts val="4480"/>
              </a:lnSpc>
              <a:buFont typeface="Arial"/>
              <a:buChar char="•"/>
            </a:pPr>
            <a:r>
              <a:rPr lang="es-us" sz="3200" b="0" i="0" u="none" baseline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Clítoris agrandado (micropene)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2275872" y="5682486"/>
            <a:ext cx="13736256" cy="17100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480"/>
              </a:lnSpc>
            </a:pPr>
            <a:r>
              <a:rPr lang="es-us" sz="3200" b="0" i="0" u="none" baseline="0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</a:rPr>
              <a:t>Estos ejemplos y muchos otros que no se mencionan aquí dan lugar a variaciones intersexuales  En la actualidad, estos trastornos se denominan trastornos del desarrollo sexual.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840611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CONSIDERA ESTO: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611854" y="2621711"/>
            <a:ext cx="12624290" cy="58592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62280" lvl="1" indent="-231140" algn="l" rtl="0">
              <a:lnSpc>
                <a:spcPts val="4620"/>
              </a:lnSpc>
              <a:buFont typeface="Arial"/>
              <a:buChar char="•"/>
            </a:pPr>
            <a:r>
              <a:rPr lang="es-us" sz="28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Se llaman güevedoces, que se traduce como "pene a l</a:t>
            </a:r>
            <a:r>
              <a:rPr lang="es-us" sz="280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o</a:t>
            </a:r>
            <a:r>
              <a:rPr lang="es-us" sz="28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s doce".</a:t>
            </a:r>
          </a:p>
          <a:p>
            <a:pPr marL="462280" lvl="1" indent="-231140" algn="l" rtl="0">
              <a:lnSpc>
                <a:spcPts val="4620"/>
              </a:lnSpc>
              <a:buFont typeface="Arial"/>
              <a:buChar char="•"/>
            </a:pPr>
            <a:r>
              <a:rPr lang="es-us" sz="28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Son machos XY en el momento de la concepción.</a:t>
            </a:r>
          </a:p>
          <a:p>
            <a:pPr marL="462280" lvl="1" indent="-231140" algn="l" rtl="0">
              <a:lnSpc>
                <a:spcPts val="4620"/>
              </a:lnSpc>
              <a:buFont typeface="Arial"/>
              <a:buChar char="•"/>
            </a:pPr>
            <a:r>
              <a:rPr lang="es-us" sz="28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Son deficientes en una enzima (5a-dihidrotestosterona) necesaria para formar un pene, por lo que se presentan como hembras al nacer.</a:t>
            </a:r>
          </a:p>
          <a:p>
            <a:pPr marL="462280" lvl="1" indent="-231140" algn="l" rtl="0">
              <a:lnSpc>
                <a:spcPts val="4620"/>
              </a:lnSpc>
              <a:buFont typeface="Arial"/>
              <a:buChar char="•"/>
            </a:pPr>
            <a:r>
              <a:rPr lang="es-us" sz="28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Durante la pubertad, cuando la segunda oleada de testosterona provoca los cambios propios de la adolescencia, sus cuerpos responden y les crece el pene, los testículos y la masa muscular.</a:t>
            </a:r>
          </a:p>
          <a:p>
            <a:pPr marL="462280" lvl="1" indent="-231140" algn="l" rtl="0">
              <a:lnSpc>
                <a:spcPts val="4620"/>
              </a:lnSpc>
              <a:buFont typeface="Arial"/>
              <a:buChar char="•"/>
            </a:pPr>
            <a:r>
              <a:rPr lang="es-us" sz="28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Estos hombres funcionan normalmente en términos de función sexual y capacidad reproductiva.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7391400" y="1105535"/>
            <a:ext cx="10744200" cy="13531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 rtl="0">
              <a:lnSpc>
                <a:spcPts val="3640"/>
              </a:lnSpc>
              <a:spcBef>
                <a:spcPct val="0"/>
              </a:spcBef>
            </a:pPr>
            <a:r>
              <a:rPr lang="es-us" sz="26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En una comunidad de la </a:t>
            </a:r>
            <a:r>
              <a:rPr lang="es-us" sz="2600" b="0" i="0" u="none" baseline="0" dirty="0" err="1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RepÚblica</a:t>
            </a:r>
            <a:r>
              <a:rPr lang="es-us" sz="26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 Dominicana y en </a:t>
            </a:r>
            <a:r>
              <a:rPr lang="es-us" sz="2600" b="0" i="0" u="none" baseline="0" dirty="0" err="1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PapÚa</a:t>
            </a:r>
            <a:r>
              <a:rPr lang="es-us" sz="26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 Nueva Guinea, algunas </a:t>
            </a:r>
            <a:r>
              <a:rPr lang="es-us" sz="2600" b="0" i="0" u="none" baseline="0" dirty="0" err="1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niÑas</a:t>
            </a:r>
            <a:r>
              <a:rPr lang="es-us" sz="26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 en la pubertad se </a:t>
            </a:r>
            <a:r>
              <a:rPr lang="es-us" sz="2600" b="0" i="0" u="none" baseline="0" dirty="0" err="1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convertirÁn</a:t>
            </a:r>
            <a:r>
              <a:rPr lang="es-us" sz="26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 en </a:t>
            </a:r>
            <a:r>
              <a:rPr lang="es-us" sz="2600" b="0" i="0" u="none" baseline="0" dirty="0" err="1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niÑos</a:t>
            </a:r>
            <a:r>
              <a:rPr lang="es-us" sz="26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 y les </a:t>
            </a:r>
            <a:r>
              <a:rPr lang="es-us" sz="2600" b="0" i="0" u="none" baseline="0" dirty="0" err="1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crecerÁ</a:t>
            </a:r>
            <a:r>
              <a:rPr lang="es-us" sz="26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 la anatomía sexual masculina externa. 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12730843" y="7950813"/>
            <a:ext cx="4925210" cy="834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3359"/>
              </a:lnSpc>
              <a:spcBef>
                <a:spcPct val="0"/>
              </a:spcBef>
            </a:pPr>
            <a:r>
              <a:rPr lang="es-us" sz="2400" b="0" i="0" u="none" baseline="0" dirty="0">
                <a:solidFill>
                  <a:srgbClr val="FFFFFF"/>
                </a:solidFill>
                <a:latin typeface="Arimo"/>
                <a:ea typeface="Arimo"/>
                <a:cs typeface="Arimo"/>
              </a:rPr>
              <a:t>http://www.bbc.com/news/magazine-34290981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1028700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INTERSEXUAL-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397931" y="2899282"/>
            <a:ext cx="10143723" cy="62152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6156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EFF0F2"/>
                </a:solidFill>
                <a:latin typeface="Gidole"/>
                <a:ea typeface="Gidole"/>
                <a:cs typeface="Gidole"/>
              </a:rPr>
              <a:t>Anatomía sexual femenina externa con anatomía sexual masculina interna.  Anatomía sexual masculina externa con anatomía sexual femenina interna.</a:t>
            </a:r>
          </a:p>
          <a:p>
            <a:pPr marL="594360" lvl="1" indent="-297180" algn="l" rtl="0">
              <a:lnSpc>
                <a:spcPts val="6156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0EDDD2"/>
                </a:solidFill>
                <a:latin typeface="Gidole"/>
                <a:ea typeface="Gidole"/>
                <a:cs typeface="Gidole"/>
              </a:rPr>
              <a:t>Genitales ambiguos: clítoris grande, sin abertura vaginal en la mujer.  Micropene, un escroto dividido que se parece más a unos labios en el varón.</a:t>
            </a:r>
          </a:p>
          <a:p>
            <a:pPr marL="594360" lvl="1" indent="-297180" algn="l" rtl="0">
              <a:lnSpc>
                <a:spcPts val="6156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EFF0F2"/>
                </a:solidFill>
                <a:latin typeface="Gidole"/>
                <a:ea typeface="Gidole"/>
                <a:cs typeface="Gidole"/>
              </a:rPr>
              <a:t>Una persona puede vivir toda su vida con algunas de estas variaciones sin saberlo nunca.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5867400" y="1088165"/>
            <a:ext cx="11391900" cy="14653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3919"/>
              </a:lnSpc>
              <a:spcBef>
                <a:spcPct val="0"/>
              </a:spcBef>
            </a:pPr>
            <a:r>
              <a:rPr lang="es-us" sz="2800" b="0" i="0" u="none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UNA VARIEDAD DE AFECCIONES EN LAS QUE UNA PERSONA NACE CON UNA ANATOMÍA REPRODUCTIVA O SEXUAL QUE NO PARECE AJUSTARSE A LAS DEFINICIONES TÍPICAS DE FEMENINO O MASCULINO.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12865179" y="4081685"/>
            <a:ext cx="4024889" cy="39678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4479"/>
              </a:lnSpc>
              <a:spcBef>
                <a:spcPct val="0"/>
              </a:spcBef>
            </a:pPr>
            <a:r>
              <a:rPr lang="es-us" sz="3199" b="1" i="1" u="none" baseline="0" dirty="0">
                <a:solidFill>
                  <a:srgbClr val="EFF0F2"/>
                </a:solidFill>
                <a:latin typeface="Roboto"/>
                <a:ea typeface="Roboto"/>
                <a:cs typeface="Roboto"/>
              </a:rPr>
              <a:t>La anatomía sexual externa varía en tamaño y forma.  Nuestra necesidad por decidir lo que es “normal” genera el problema</a:t>
            </a:r>
          </a:p>
        </p:txBody>
      </p:sp>
      <p:pic>
        <p:nvPicPr>
          <p:cNvPr id="51" name="Picture 5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605968" y="7579454"/>
            <a:ext cx="768986" cy="599809"/>
          </a:xfrm>
          <a:prstGeom prst="rect">
            <a:avLst/>
          </a:prstGeom>
        </p:spPr>
      </p:pic>
      <p:pic>
        <p:nvPicPr>
          <p:cNvPr id="52" name="Picture 5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-10800000">
            <a:off x="12255778" y="3951552"/>
            <a:ext cx="774645" cy="6042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1028700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CRISIS EN EL MOMENTO DEL PARTO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930942" y="2557728"/>
            <a:ext cx="16230601" cy="44512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Si la función se ve afectada, es necesaria la cirugía correctiva.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Si no, ¿se "normalizan" los genitales?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La Intersex </a:t>
            </a:r>
            <a:r>
              <a:rPr lang="es-us" sz="3600" b="0" i="0" u="none" baseline="0" dirty="0" err="1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Society</a:t>
            </a:r>
            <a:r>
              <a:rPr lang="es-us" sz="36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 </a:t>
            </a:r>
            <a:r>
              <a:rPr lang="es-us" sz="3600" b="0" i="0" u="none" baseline="0" dirty="0" err="1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of</a:t>
            </a:r>
            <a:r>
              <a:rPr lang="es-us" sz="36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 North </a:t>
            </a:r>
            <a:r>
              <a:rPr lang="es-us" sz="3600" b="0" i="0" u="none" baseline="0" dirty="0" err="1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America</a:t>
            </a:r>
            <a:r>
              <a:rPr lang="es-us" sz="36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 y la American </a:t>
            </a:r>
            <a:r>
              <a:rPr lang="es-us" sz="3600" b="0" i="0" u="none" baseline="0" dirty="0" err="1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P</a:t>
            </a:r>
            <a:r>
              <a:rPr lang="es-us" sz="3200" b="0" i="0" u="none" baseline="0" dirty="0" err="1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ediatric</a:t>
            </a:r>
            <a:r>
              <a:rPr lang="es-us" sz="32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 </a:t>
            </a:r>
            <a:r>
              <a:rPr lang="es-us" sz="3200" b="0" i="0" u="none" baseline="0" dirty="0" err="1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Association</a:t>
            </a:r>
            <a:r>
              <a:rPr lang="es-us" sz="32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 recomiendan no "normalizar" la cirugía.</a:t>
            </a:r>
          </a:p>
          <a:p>
            <a:pPr marL="1188720" lvl="2" indent="-396240" algn="l" rtl="0">
              <a:lnSpc>
                <a:spcPts val="5040"/>
              </a:lnSpc>
              <a:buFont typeface="Arial"/>
              <a:buChar char="⚬"/>
            </a:pPr>
            <a:r>
              <a:rPr lang="es-us" sz="32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Consideraciones y preocupaciones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2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Estas cirugías se realizan a menudo a pesar de las sugerencias contrarias de quienes han vivido la experiencia de la "normalización".  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5828705" y="8274874"/>
            <a:ext cx="6630591" cy="1280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5040"/>
              </a:lnSpc>
              <a:spcBef>
                <a:spcPct val="0"/>
              </a:spcBef>
            </a:pPr>
            <a:r>
              <a:rPr lang="es-us" sz="3600" b="1" i="0" u="none" baseline="0">
                <a:solidFill>
                  <a:srgbClr val="FFFFFF"/>
                </a:solidFill>
                <a:latin typeface="Arimo"/>
                <a:ea typeface="Arimo"/>
                <a:cs typeface="Arimo"/>
              </a:rPr>
              <a:t>http://www.isna.org/  </a:t>
            </a:r>
          </a:p>
          <a:p>
            <a:pPr algn="ctr" rtl="0">
              <a:lnSpc>
                <a:spcPts val="5040"/>
              </a:lnSpc>
              <a:spcBef>
                <a:spcPct val="0"/>
              </a:spcBef>
            </a:pPr>
            <a:r>
              <a:rPr lang="es-us" sz="3600" b="1" i="0" u="none" baseline="0">
                <a:solidFill>
                  <a:srgbClr val="FFFFFF"/>
                </a:solidFill>
                <a:latin typeface="Arimo"/>
                <a:ea typeface="Arimo"/>
                <a:cs typeface="Arimo"/>
              </a:rPr>
              <a:t>http://www.accordalliance.org/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1028700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¿QUÉ TAN FRECUENTE ES EN REALIDAD?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3061504" y="3527108"/>
            <a:ext cx="13092896" cy="19018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0EDDD2"/>
                </a:solidFill>
                <a:latin typeface="League Spartan"/>
                <a:ea typeface="League Spartan"/>
                <a:cs typeface="League Spartan"/>
              </a:rPr>
              <a:t>En el mundo real, 1 de cada 1500 nacimientos vivos mostrará algún tipo de desarrollo sexual atípico.</a:t>
            </a:r>
          </a:p>
          <a:p>
            <a:pPr marL="594360" lvl="1" indent="-297180" algn="l" rtl="0">
              <a:lnSpc>
                <a:spcPts val="5040"/>
              </a:lnSpc>
              <a:buFont typeface="Arial"/>
              <a:buChar char="•"/>
            </a:pPr>
            <a:r>
              <a:rPr lang="es-us" sz="3600" b="0" i="0" u="none" baseline="0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</a:rPr>
              <a:t>Atípico, no anormal.  No tiene nada de malo.  </a:t>
            </a:r>
          </a:p>
        </p:txBody>
      </p:sp>
      <p:grpSp>
        <p:nvGrpSpPr>
          <p:cNvPr id="49" name="Group 49"/>
          <p:cNvGrpSpPr/>
          <p:nvPr/>
        </p:nvGrpSpPr>
        <p:grpSpPr>
          <a:xfrm>
            <a:off x="7772400" y="9069790"/>
            <a:ext cx="2858494" cy="984417"/>
            <a:chOff x="0" y="0"/>
            <a:chExt cx="3093090" cy="1146757"/>
          </a:xfrm>
        </p:grpSpPr>
        <p:sp>
          <p:nvSpPr>
            <p:cNvPr id="50" name="TextBox 50"/>
            <p:cNvSpPr txBox="1"/>
            <p:nvPr/>
          </p:nvSpPr>
          <p:spPr>
            <a:xfrm>
              <a:off x="0" y="772589"/>
              <a:ext cx="3093090" cy="3741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 rtl="0">
                <a:lnSpc>
                  <a:spcPts val="2391"/>
                </a:lnSpc>
                <a:spcBef>
                  <a:spcPct val="0"/>
                </a:spcBef>
              </a:pPr>
              <a:r>
                <a:rPr lang="es-us" sz="1707" b="0" i="0" u="none" baseline="0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</a:rPr>
                <a:t>¡AMA A LA DIVERSIDAD!</a:t>
              </a:r>
            </a:p>
          </p:txBody>
        </p:sp>
        <p:grpSp>
          <p:nvGrpSpPr>
            <p:cNvPr id="51" name="Group 51"/>
            <p:cNvGrpSpPr>
              <a:grpSpLocks noChangeAspect="1"/>
            </p:cNvGrpSpPr>
            <p:nvPr/>
          </p:nvGrpSpPr>
          <p:grpSpPr>
            <a:xfrm>
              <a:off x="0" y="0"/>
              <a:ext cx="453243" cy="657588"/>
              <a:chOff x="0" y="0"/>
              <a:chExt cx="2312670" cy="335534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2312670" cy="3355340"/>
              </a:xfrm>
              <a:custGeom>
                <a:avLst/>
                <a:gdLst/>
                <a:ahLst/>
                <a:cxnLst/>
                <a:rect l="l" t="t" r="r" b="b"/>
                <a:pathLst>
                  <a:path w="2312670" h="3355340">
                    <a:moveTo>
                      <a:pt x="1588770" y="1684020"/>
                    </a:moveTo>
                    <a:lnTo>
                      <a:pt x="673100" y="0"/>
                    </a:lnTo>
                    <a:lnTo>
                      <a:pt x="0" y="0"/>
                    </a:lnTo>
                    <a:lnTo>
                      <a:pt x="0" y="3355340"/>
                    </a:lnTo>
                    <a:lnTo>
                      <a:pt x="716280" y="3355340"/>
                    </a:lnTo>
                    <a:lnTo>
                      <a:pt x="716280" y="1671320"/>
                    </a:lnTo>
                    <a:lnTo>
                      <a:pt x="1633220" y="3355340"/>
                    </a:lnTo>
                    <a:lnTo>
                      <a:pt x="2312670" y="3355340"/>
                    </a:lnTo>
                    <a:lnTo>
                      <a:pt x="2312670" y="0"/>
                    </a:lnTo>
                    <a:lnTo>
                      <a:pt x="1588770" y="0"/>
                    </a:lnTo>
                    <a:close/>
                  </a:path>
                </a:pathLst>
              </a:custGeom>
              <a:blipFill>
                <a:blip r:embed="rId2"/>
                <a:stretch>
                  <a:fillRect l="-58881" r="-58881"/>
                </a:stretch>
              </a:blip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3" name="Group 53"/>
            <p:cNvGrpSpPr>
              <a:grpSpLocks noChangeAspect="1"/>
            </p:cNvGrpSpPr>
            <p:nvPr/>
          </p:nvGrpSpPr>
          <p:grpSpPr>
            <a:xfrm>
              <a:off x="504909" y="0"/>
              <a:ext cx="571469" cy="657588"/>
              <a:chOff x="0" y="0"/>
              <a:chExt cx="2915920" cy="335534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2915920" cy="3356610"/>
              </a:xfrm>
              <a:custGeom>
                <a:avLst/>
                <a:gdLst/>
                <a:ahLst/>
                <a:cxnLst/>
                <a:rect l="l" t="t" r="r" b="b"/>
                <a:pathLst>
                  <a:path w="2915920" h="3356610">
                    <a:moveTo>
                      <a:pt x="960120" y="2739390"/>
                    </a:moveTo>
                    <a:lnTo>
                      <a:pt x="1921510" y="2739390"/>
                    </a:lnTo>
                    <a:lnTo>
                      <a:pt x="2108200" y="3356610"/>
                    </a:lnTo>
                    <a:lnTo>
                      <a:pt x="2915920" y="3356610"/>
                    </a:lnTo>
                    <a:lnTo>
                      <a:pt x="1869440" y="0"/>
                    </a:lnTo>
                    <a:lnTo>
                      <a:pt x="1049020" y="0"/>
                    </a:lnTo>
                    <a:lnTo>
                      <a:pt x="0" y="3355340"/>
                    </a:lnTo>
                    <a:lnTo>
                      <a:pt x="778510" y="3355340"/>
                    </a:lnTo>
                    <a:lnTo>
                      <a:pt x="960120" y="2739390"/>
                    </a:lnTo>
                    <a:close/>
                    <a:moveTo>
                      <a:pt x="1442720" y="1111250"/>
                    </a:moveTo>
                    <a:lnTo>
                      <a:pt x="1701800" y="2000250"/>
                    </a:lnTo>
                    <a:lnTo>
                      <a:pt x="1179830" y="2000250"/>
                    </a:lnTo>
                    <a:lnTo>
                      <a:pt x="1442720" y="1111250"/>
                    </a:lnTo>
                    <a:close/>
                  </a:path>
                </a:pathLst>
              </a:custGeom>
              <a:blipFill>
                <a:blip r:embed="rId2"/>
                <a:stretch>
                  <a:fillRect l="-36388" r="-36388" b="-37"/>
                </a:stretch>
              </a:blip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5" name="Group 55"/>
            <p:cNvGrpSpPr>
              <a:grpSpLocks noChangeAspect="1"/>
            </p:cNvGrpSpPr>
            <p:nvPr/>
          </p:nvGrpSpPr>
          <p:grpSpPr>
            <a:xfrm>
              <a:off x="1076378" y="0"/>
              <a:ext cx="448185" cy="657588"/>
              <a:chOff x="0" y="0"/>
              <a:chExt cx="2286000" cy="335407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-2540" y="-1270"/>
                <a:ext cx="2288540" cy="3355340"/>
              </a:xfrm>
              <a:custGeom>
                <a:avLst/>
                <a:gdLst/>
                <a:ahLst/>
                <a:cxnLst/>
                <a:rect l="l" t="t" r="r" b="b"/>
                <a:pathLst>
                  <a:path w="2288540" h="3355340">
                    <a:moveTo>
                      <a:pt x="2540" y="2540"/>
                    </a:moveTo>
                    <a:lnTo>
                      <a:pt x="2540" y="739140"/>
                    </a:lnTo>
                    <a:lnTo>
                      <a:pt x="751840" y="739140"/>
                    </a:lnTo>
                    <a:lnTo>
                      <a:pt x="751840" y="3355340"/>
                    </a:lnTo>
                    <a:lnTo>
                      <a:pt x="1539240" y="3355340"/>
                    </a:lnTo>
                    <a:lnTo>
                      <a:pt x="1539240" y="739140"/>
                    </a:lnTo>
                    <a:lnTo>
                      <a:pt x="2288540" y="739140"/>
                    </a:lnTo>
                    <a:lnTo>
                      <a:pt x="2288540" y="2540"/>
                    </a:lnTo>
                    <a:cubicBezTo>
                      <a:pt x="2288540" y="2540"/>
                      <a:pt x="0" y="0"/>
                      <a:pt x="2540" y="2540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l="-60105" t="4" r="-60105"/>
                </a:stretch>
              </a:blip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7" name="Group 57"/>
            <p:cNvGrpSpPr>
              <a:grpSpLocks noChangeAspect="1"/>
            </p:cNvGrpSpPr>
            <p:nvPr/>
          </p:nvGrpSpPr>
          <p:grpSpPr>
            <a:xfrm>
              <a:off x="1579806" y="0"/>
              <a:ext cx="444839" cy="657588"/>
              <a:chOff x="0" y="0"/>
              <a:chExt cx="2307590" cy="341122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2307590" cy="3412490"/>
              </a:xfrm>
              <a:custGeom>
                <a:avLst/>
                <a:gdLst/>
                <a:ahLst/>
                <a:cxnLst/>
                <a:rect l="l" t="t" r="r" b="b"/>
                <a:pathLst>
                  <a:path w="2307590" h="3412490">
                    <a:moveTo>
                      <a:pt x="2307590" y="2264410"/>
                    </a:moveTo>
                    <a:lnTo>
                      <a:pt x="2307590" y="0"/>
                    </a:lnTo>
                    <a:lnTo>
                      <a:pt x="1521460" y="0"/>
                    </a:lnTo>
                    <a:lnTo>
                      <a:pt x="1521460" y="2244090"/>
                    </a:lnTo>
                    <a:cubicBezTo>
                      <a:pt x="1521460" y="2397760"/>
                      <a:pt x="1488440" y="2512060"/>
                      <a:pt x="1423670" y="2585720"/>
                    </a:cubicBezTo>
                    <a:cubicBezTo>
                      <a:pt x="1360170" y="2656840"/>
                      <a:pt x="1271270" y="2689860"/>
                      <a:pt x="1150620" y="2689860"/>
                    </a:cubicBezTo>
                    <a:cubicBezTo>
                      <a:pt x="1029970" y="2689860"/>
                      <a:pt x="942340" y="2655570"/>
                      <a:pt x="880110" y="2585720"/>
                    </a:cubicBezTo>
                    <a:cubicBezTo>
                      <a:pt x="815340" y="2512060"/>
                      <a:pt x="783590" y="2397760"/>
                      <a:pt x="783590" y="2244090"/>
                    </a:cubicBezTo>
                    <a:lnTo>
                      <a:pt x="783590" y="0"/>
                    </a:lnTo>
                    <a:lnTo>
                      <a:pt x="0" y="0"/>
                    </a:lnTo>
                    <a:lnTo>
                      <a:pt x="0" y="2264410"/>
                    </a:lnTo>
                    <a:cubicBezTo>
                      <a:pt x="0" y="2446020"/>
                      <a:pt x="26670" y="2609850"/>
                      <a:pt x="78740" y="2750820"/>
                    </a:cubicBezTo>
                    <a:cubicBezTo>
                      <a:pt x="132080" y="2895600"/>
                      <a:pt x="209550" y="3017520"/>
                      <a:pt x="311150" y="3116580"/>
                    </a:cubicBezTo>
                    <a:cubicBezTo>
                      <a:pt x="411480" y="3214370"/>
                      <a:pt x="534670" y="3289300"/>
                      <a:pt x="678180" y="3338830"/>
                    </a:cubicBezTo>
                    <a:cubicBezTo>
                      <a:pt x="817880" y="3387090"/>
                      <a:pt x="976630" y="3412490"/>
                      <a:pt x="1151890" y="3412490"/>
                    </a:cubicBezTo>
                    <a:cubicBezTo>
                      <a:pt x="1325880" y="3412490"/>
                      <a:pt x="1485900" y="3388360"/>
                      <a:pt x="1625600" y="3340100"/>
                    </a:cubicBezTo>
                    <a:cubicBezTo>
                      <a:pt x="1769110" y="3290570"/>
                      <a:pt x="1893570" y="3215640"/>
                      <a:pt x="1995170" y="3117850"/>
                    </a:cubicBezTo>
                    <a:cubicBezTo>
                      <a:pt x="2096770" y="3020060"/>
                      <a:pt x="2175510" y="2896870"/>
                      <a:pt x="2228850" y="2753360"/>
                    </a:cubicBezTo>
                    <a:cubicBezTo>
                      <a:pt x="2280920" y="2609850"/>
                      <a:pt x="2307590" y="2446020"/>
                      <a:pt x="2307590" y="2264410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l="-60980" r="-60980" b="-37"/>
                </a:stretch>
              </a:blip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9" name="Group 59"/>
            <p:cNvGrpSpPr>
              <a:grpSpLocks noChangeAspect="1"/>
            </p:cNvGrpSpPr>
            <p:nvPr/>
          </p:nvGrpSpPr>
          <p:grpSpPr>
            <a:xfrm>
              <a:off x="2108535" y="0"/>
              <a:ext cx="500035" cy="657588"/>
              <a:chOff x="0" y="0"/>
              <a:chExt cx="2551430" cy="335534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2550160" cy="3355340"/>
              </a:xfrm>
              <a:custGeom>
                <a:avLst/>
                <a:gdLst/>
                <a:ahLst/>
                <a:cxnLst/>
                <a:rect l="l" t="t" r="r" b="b"/>
                <a:pathLst>
                  <a:path w="2550160" h="3355340">
                    <a:moveTo>
                      <a:pt x="783590" y="2045970"/>
                    </a:moveTo>
                    <a:lnTo>
                      <a:pt x="1191260" y="2045970"/>
                    </a:lnTo>
                    <a:lnTo>
                      <a:pt x="1697990" y="3355340"/>
                    </a:lnTo>
                    <a:lnTo>
                      <a:pt x="2550160" y="3355340"/>
                    </a:lnTo>
                    <a:lnTo>
                      <a:pt x="1940560" y="1864360"/>
                    </a:lnTo>
                    <a:cubicBezTo>
                      <a:pt x="1992630" y="1836420"/>
                      <a:pt x="2040890" y="1802130"/>
                      <a:pt x="2085340" y="1765300"/>
                    </a:cubicBezTo>
                    <a:cubicBezTo>
                      <a:pt x="2156460" y="1705610"/>
                      <a:pt x="2217420" y="1635760"/>
                      <a:pt x="2266950" y="1559560"/>
                    </a:cubicBezTo>
                    <a:cubicBezTo>
                      <a:pt x="2316480" y="1482090"/>
                      <a:pt x="2354580" y="1395730"/>
                      <a:pt x="2381250" y="1303020"/>
                    </a:cubicBezTo>
                    <a:cubicBezTo>
                      <a:pt x="2407920" y="1210310"/>
                      <a:pt x="2420620" y="1109980"/>
                      <a:pt x="2420620" y="1004570"/>
                    </a:cubicBezTo>
                    <a:cubicBezTo>
                      <a:pt x="2420620" y="863600"/>
                      <a:pt x="2399030" y="730250"/>
                      <a:pt x="2354580" y="609600"/>
                    </a:cubicBezTo>
                    <a:cubicBezTo>
                      <a:pt x="2310130" y="486410"/>
                      <a:pt x="2241550" y="377190"/>
                      <a:pt x="2153920" y="287020"/>
                    </a:cubicBezTo>
                    <a:cubicBezTo>
                      <a:pt x="2065020" y="196850"/>
                      <a:pt x="1954530" y="125730"/>
                      <a:pt x="1823720" y="74930"/>
                    </a:cubicBezTo>
                    <a:cubicBezTo>
                      <a:pt x="1696720" y="25400"/>
                      <a:pt x="1548130" y="0"/>
                      <a:pt x="1383030" y="0"/>
                    </a:cubicBezTo>
                    <a:lnTo>
                      <a:pt x="0" y="0"/>
                    </a:lnTo>
                    <a:lnTo>
                      <a:pt x="0" y="3355340"/>
                    </a:lnTo>
                    <a:lnTo>
                      <a:pt x="783590" y="3355340"/>
                    </a:lnTo>
                    <a:lnTo>
                      <a:pt x="783590" y="2045970"/>
                    </a:lnTo>
                    <a:close/>
                    <a:moveTo>
                      <a:pt x="783590" y="739140"/>
                    </a:moveTo>
                    <a:lnTo>
                      <a:pt x="1323340" y="739140"/>
                    </a:lnTo>
                    <a:cubicBezTo>
                      <a:pt x="1422400" y="739140"/>
                      <a:pt x="1492250" y="760730"/>
                      <a:pt x="1530350" y="803910"/>
                    </a:cubicBezTo>
                    <a:cubicBezTo>
                      <a:pt x="1572260" y="850900"/>
                      <a:pt x="1592580" y="916940"/>
                      <a:pt x="1592580" y="1004570"/>
                    </a:cubicBezTo>
                    <a:cubicBezTo>
                      <a:pt x="1592580" y="1108710"/>
                      <a:pt x="1569720" y="1187450"/>
                      <a:pt x="1524000" y="1240790"/>
                    </a:cubicBezTo>
                    <a:cubicBezTo>
                      <a:pt x="1482090" y="1289050"/>
                      <a:pt x="1407160" y="1314450"/>
                      <a:pt x="1301750" y="1314450"/>
                    </a:cubicBezTo>
                    <a:lnTo>
                      <a:pt x="783590" y="1314450"/>
                    </a:lnTo>
                    <a:lnTo>
                      <a:pt x="783590" y="739140"/>
                    </a:lnTo>
                    <a:close/>
                  </a:path>
                </a:pathLst>
              </a:custGeom>
              <a:blipFill>
                <a:blip r:embed="rId2"/>
                <a:stretch>
                  <a:fillRect l="-48717" r="-48667"/>
                </a:stretch>
              </a:blip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1" name="Group 61"/>
            <p:cNvGrpSpPr>
              <a:grpSpLocks noChangeAspect="1"/>
            </p:cNvGrpSpPr>
            <p:nvPr/>
          </p:nvGrpSpPr>
          <p:grpSpPr>
            <a:xfrm>
              <a:off x="2665484" y="0"/>
              <a:ext cx="427606" cy="657588"/>
              <a:chOff x="0" y="0"/>
              <a:chExt cx="2181860" cy="335534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2181860" cy="3355340"/>
              </a:xfrm>
              <a:custGeom>
                <a:avLst/>
                <a:gdLst/>
                <a:ahLst/>
                <a:cxnLst/>
                <a:rect l="l" t="t" r="r" b="b"/>
                <a:pathLst>
                  <a:path w="2181860" h="3355340">
                    <a:moveTo>
                      <a:pt x="2181860" y="2618740"/>
                    </a:moveTo>
                    <a:lnTo>
                      <a:pt x="783590" y="2618740"/>
                    </a:lnTo>
                    <a:lnTo>
                      <a:pt x="783590" y="2010410"/>
                    </a:lnTo>
                    <a:lnTo>
                      <a:pt x="1960880" y="2010410"/>
                    </a:lnTo>
                    <a:lnTo>
                      <a:pt x="1960880" y="1271270"/>
                    </a:lnTo>
                    <a:lnTo>
                      <a:pt x="783590" y="1271270"/>
                    </a:lnTo>
                    <a:lnTo>
                      <a:pt x="783590" y="739140"/>
                    </a:lnTo>
                    <a:lnTo>
                      <a:pt x="2156460" y="739140"/>
                    </a:lnTo>
                    <a:lnTo>
                      <a:pt x="2156460" y="0"/>
                    </a:lnTo>
                    <a:lnTo>
                      <a:pt x="0" y="0"/>
                    </a:lnTo>
                    <a:lnTo>
                      <a:pt x="0" y="3355340"/>
                    </a:lnTo>
                    <a:lnTo>
                      <a:pt x="2181860" y="3355340"/>
                    </a:lnTo>
                    <a:close/>
                  </a:path>
                </a:pathLst>
              </a:custGeom>
              <a:blipFill>
                <a:blip r:embed="rId2"/>
                <a:stretch>
                  <a:fillRect l="-65409" r="-65409"/>
                </a:stretch>
              </a:blipFill>
            </p:spPr>
            <p:txBody>
              <a:bodyPr/>
              <a:lstStyle/>
              <a:p>
                <a:endParaRPr lang="es-MX"/>
              </a:p>
            </p:txBody>
          </p:sp>
        </p:grpSp>
      </p:grpSp>
      <p:pic>
        <p:nvPicPr>
          <p:cNvPr id="63" name="Picture 6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347109" y="6057900"/>
            <a:ext cx="3593783" cy="35937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" name="Google Shape;1166;p30"/>
          <p:cNvSpPr txBox="1"/>
          <p:nvPr/>
        </p:nvSpPr>
        <p:spPr>
          <a:xfrm>
            <a:off x="4136250" y="6972300"/>
            <a:ext cx="9906000" cy="963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 rtl="0"/>
            <a:r>
              <a:rPr lang="es-us" sz="7200" b="1" i="0" u="none" baseline="0">
                <a:latin typeface="Arial"/>
                <a:ea typeface="Arial"/>
                <a:cs typeface="Arial"/>
                <a:sym typeface="Arial"/>
              </a:rPr>
              <a:t>¿QUÉ?</a:t>
            </a:r>
            <a:endParaRPr sz="72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67" name="Google Shape;1167;p30"/>
          <p:cNvGrpSpPr/>
          <p:nvPr/>
        </p:nvGrpSpPr>
        <p:grpSpPr>
          <a:xfrm rot="-983117">
            <a:off x="395327" y="8637781"/>
            <a:ext cx="430484" cy="430484"/>
            <a:chOff x="48260" y="48260"/>
            <a:chExt cx="6245860" cy="6245860"/>
          </a:xfrm>
        </p:grpSpPr>
        <p:sp>
          <p:nvSpPr>
            <p:cNvPr id="1168" name="Google Shape;1168;p30"/>
            <p:cNvSpPr/>
            <p:nvPr/>
          </p:nvSpPr>
          <p:spPr>
            <a:xfrm>
              <a:off x="48260" y="48260"/>
              <a:ext cx="6245860" cy="6245860"/>
            </a:xfrm>
            <a:custGeom>
              <a:avLst/>
              <a:gdLst/>
              <a:ahLst/>
              <a:cxnLst/>
              <a:rect l="l" t="t" r="r" b="b"/>
              <a:pathLst>
                <a:path w="6245860" h="6245860" extrusionOk="0">
                  <a:moveTo>
                    <a:pt x="3122930" y="6245860"/>
                  </a:moveTo>
                  <a:cubicBezTo>
                    <a:pt x="1400810" y="6245860"/>
                    <a:pt x="0" y="4845050"/>
                    <a:pt x="0" y="3122930"/>
                  </a:cubicBezTo>
                  <a:cubicBezTo>
                    <a:pt x="0" y="1400810"/>
                    <a:pt x="1400810" y="0"/>
                    <a:pt x="3122930" y="0"/>
                  </a:cubicBezTo>
                  <a:cubicBezTo>
                    <a:pt x="4845050" y="0"/>
                    <a:pt x="6245860" y="1400810"/>
                    <a:pt x="6245860" y="3122930"/>
                  </a:cubicBezTo>
                  <a:cubicBezTo>
                    <a:pt x="6245860" y="4845050"/>
                    <a:pt x="4845050" y="6245860"/>
                    <a:pt x="3122930" y="6245860"/>
                  </a:cubicBezTo>
                  <a:close/>
                  <a:moveTo>
                    <a:pt x="3122930" y="631190"/>
                  </a:moveTo>
                  <a:cubicBezTo>
                    <a:pt x="1748790" y="631190"/>
                    <a:pt x="631190" y="1748790"/>
                    <a:pt x="631190" y="3122930"/>
                  </a:cubicBezTo>
                  <a:cubicBezTo>
                    <a:pt x="631190" y="4497070"/>
                    <a:pt x="1748790" y="5614670"/>
                    <a:pt x="3122930" y="5614670"/>
                  </a:cubicBezTo>
                  <a:cubicBezTo>
                    <a:pt x="4497070" y="5614670"/>
                    <a:pt x="5614670" y="4497070"/>
                    <a:pt x="5614670" y="3122930"/>
                  </a:cubicBezTo>
                  <a:cubicBezTo>
                    <a:pt x="5614670" y="1748790"/>
                    <a:pt x="4497070" y="631190"/>
                    <a:pt x="3122930" y="631190"/>
                  </a:cubicBezTo>
                  <a:close/>
                </a:path>
              </a:pathLst>
            </a:custGeom>
            <a:solidFill>
              <a:srgbClr val="0EDD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69" name="Google Shape;1169;p30"/>
            <p:cNvSpPr/>
            <p:nvPr/>
          </p:nvSpPr>
          <p:spPr>
            <a:xfrm>
              <a:off x="48260" y="48260"/>
              <a:ext cx="6245860" cy="6245860"/>
            </a:xfrm>
            <a:custGeom>
              <a:avLst/>
              <a:gdLst/>
              <a:ahLst/>
              <a:cxnLst/>
              <a:rect l="l" t="t" r="r" b="b"/>
              <a:pathLst>
                <a:path w="6245860" h="6245860" extrusionOk="0">
                  <a:moveTo>
                    <a:pt x="3122930" y="6245860"/>
                  </a:moveTo>
                  <a:cubicBezTo>
                    <a:pt x="1400810" y="6245860"/>
                    <a:pt x="0" y="4845050"/>
                    <a:pt x="0" y="3122930"/>
                  </a:cubicBezTo>
                  <a:cubicBezTo>
                    <a:pt x="0" y="1400810"/>
                    <a:pt x="1400810" y="0"/>
                    <a:pt x="3122930" y="0"/>
                  </a:cubicBezTo>
                  <a:cubicBezTo>
                    <a:pt x="4845050" y="0"/>
                    <a:pt x="6245860" y="1400810"/>
                    <a:pt x="6245860" y="3122930"/>
                  </a:cubicBezTo>
                  <a:cubicBezTo>
                    <a:pt x="6245860" y="4845050"/>
                    <a:pt x="4845050" y="6245860"/>
                    <a:pt x="3122930" y="6245860"/>
                  </a:cubicBezTo>
                  <a:close/>
                  <a:moveTo>
                    <a:pt x="3122930" y="631190"/>
                  </a:moveTo>
                  <a:cubicBezTo>
                    <a:pt x="1748790" y="631190"/>
                    <a:pt x="631190" y="1748790"/>
                    <a:pt x="631190" y="3122930"/>
                  </a:cubicBezTo>
                  <a:cubicBezTo>
                    <a:pt x="631190" y="4497070"/>
                    <a:pt x="1748790" y="5614670"/>
                    <a:pt x="3122930" y="5614670"/>
                  </a:cubicBezTo>
                  <a:cubicBezTo>
                    <a:pt x="4497070" y="5614670"/>
                    <a:pt x="5614670" y="4497070"/>
                    <a:pt x="5614670" y="3122930"/>
                  </a:cubicBezTo>
                  <a:cubicBezTo>
                    <a:pt x="5614670" y="1748790"/>
                    <a:pt x="4497070" y="631190"/>
                    <a:pt x="3122930" y="631190"/>
                  </a:cubicBezTo>
                  <a:close/>
                </a:path>
              </a:pathLst>
            </a:custGeom>
            <a:solidFill>
              <a:srgbClr val="0EDD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170" name="Google Shape;1170;p30"/>
          <p:cNvSpPr/>
          <p:nvPr/>
        </p:nvSpPr>
        <p:spPr>
          <a:xfrm rot="-5659385">
            <a:off x="641730" y="371797"/>
            <a:ext cx="320511" cy="65516"/>
          </a:xfrm>
          <a:custGeom>
            <a:avLst/>
            <a:gdLst/>
            <a:ahLst/>
            <a:cxnLst/>
            <a:rect l="l" t="t" r="r" b="b"/>
            <a:pathLst>
              <a:path w="372777" h="76200" extrusionOk="0">
                <a:moveTo>
                  <a:pt x="0" y="0"/>
                </a:moveTo>
                <a:lnTo>
                  <a:pt x="372777" y="0"/>
                </a:lnTo>
                <a:lnTo>
                  <a:pt x="372777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0EDDD2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71" name="Google Shape;1171;p30"/>
          <p:cNvSpPr/>
          <p:nvPr/>
        </p:nvSpPr>
        <p:spPr>
          <a:xfrm rot="-10071992">
            <a:off x="236689" y="732704"/>
            <a:ext cx="321677" cy="65516"/>
          </a:xfrm>
          <a:custGeom>
            <a:avLst/>
            <a:gdLst/>
            <a:ahLst/>
            <a:cxnLst/>
            <a:rect l="l" t="t" r="r" b="b"/>
            <a:pathLst>
              <a:path w="374133" h="76200" extrusionOk="0">
                <a:moveTo>
                  <a:pt x="0" y="0"/>
                </a:moveTo>
                <a:lnTo>
                  <a:pt x="374133" y="0"/>
                </a:lnTo>
                <a:lnTo>
                  <a:pt x="374133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0EDDD2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72" name="Google Shape;1172;p30"/>
          <p:cNvSpPr/>
          <p:nvPr/>
        </p:nvSpPr>
        <p:spPr>
          <a:xfrm rot="2909442">
            <a:off x="933132" y="1109731"/>
            <a:ext cx="320511" cy="65516"/>
          </a:xfrm>
          <a:custGeom>
            <a:avLst/>
            <a:gdLst/>
            <a:ahLst/>
            <a:cxnLst/>
            <a:rect l="l" t="t" r="r" b="b"/>
            <a:pathLst>
              <a:path w="372777" h="76200" extrusionOk="0">
                <a:moveTo>
                  <a:pt x="0" y="0"/>
                </a:moveTo>
                <a:lnTo>
                  <a:pt x="372777" y="0"/>
                </a:lnTo>
                <a:lnTo>
                  <a:pt x="372777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0EDDD2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73" name="Google Shape;1173;p30"/>
          <p:cNvSpPr/>
          <p:nvPr/>
        </p:nvSpPr>
        <p:spPr>
          <a:xfrm rot="-4696161">
            <a:off x="318925" y="738302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0EDDD2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74" name="Google Shape;1174;p30"/>
          <p:cNvSpPr/>
          <p:nvPr/>
        </p:nvSpPr>
        <p:spPr>
          <a:xfrm rot="-2490557">
            <a:off x="1007117" y="1125073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0EDDD2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75" name="Google Shape;1175;p30"/>
          <p:cNvSpPr/>
          <p:nvPr/>
        </p:nvSpPr>
        <p:spPr>
          <a:xfrm rot="8932711">
            <a:off x="157957" y="649406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0EDDD2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76" name="Google Shape;1176;p30"/>
          <p:cNvSpPr/>
          <p:nvPr/>
        </p:nvSpPr>
        <p:spPr>
          <a:xfrm rot="-7305832">
            <a:off x="138394" y="745114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0EDDD2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77" name="Google Shape;1177;p30"/>
          <p:cNvSpPr/>
          <p:nvPr/>
        </p:nvSpPr>
        <p:spPr>
          <a:xfrm rot="-8686452">
            <a:off x="730703" y="203233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0EDDD2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78" name="Google Shape;1178;p30"/>
          <p:cNvSpPr/>
          <p:nvPr/>
        </p:nvSpPr>
        <p:spPr>
          <a:xfrm rot="-3324996">
            <a:off x="635186" y="223711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0EDDD2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grpSp>
        <p:nvGrpSpPr>
          <p:cNvPr id="1179" name="Google Shape;1179;p30"/>
          <p:cNvGrpSpPr/>
          <p:nvPr/>
        </p:nvGrpSpPr>
        <p:grpSpPr>
          <a:xfrm rot="1940522">
            <a:off x="235693" y="9508282"/>
            <a:ext cx="430484" cy="430484"/>
            <a:chOff x="48260" y="48260"/>
            <a:chExt cx="6245860" cy="6245860"/>
          </a:xfrm>
        </p:grpSpPr>
        <p:sp>
          <p:nvSpPr>
            <p:cNvPr id="1180" name="Google Shape;1180;p30"/>
            <p:cNvSpPr/>
            <p:nvPr/>
          </p:nvSpPr>
          <p:spPr>
            <a:xfrm>
              <a:off x="48260" y="48260"/>
              <a:ext cx="6245860" cy="6245860"/>
            </a:xfrm>
            <a:custGeom>
              <a:avLst/>
              <a:gdLst/>
              <a:ahLst/>
              <a:cxnLst/>
              <a:rect l="l" t="t" r="r" b="b"/>
              <a:pathLst>
                <a:path w="6245860" h="6245860" extrusionOk="0">
                  <a:moveTo>
                    <a:pt x="3122930" y="6245860"/>
                  </a:moveTo>
                  <a:cubicBezTo>
                    <a:pt x="1400810" y="6245860"/>
                    <a:pt x="0" y="4845050"/>
                    <a:pt x="0" y="3122930"/>
                  </a:cubicBezTo>
                  <a:cubicBezTo>
                    <a:pt x="0" y="1400810"/>
                    <a:pt x="1400810" y="0"/>
                    <a:pt x="3122930" y="0"/>
                  </a:cubicBezTo>
                  <a:cubicBezTo>
                    <a:pt x="4845050" y="0"/>
                    <a:pt x="6245860" y="1400810"/>
                    <a:pt x="6245860" y="3122930"/>
                  </a:cubicBezTo>
                  <a:cubicBezTo>
                    <a:pt x="6245860" y="4845050"/>
                    <a:pt x="4845050" y="6245860"/>
                    <a:pt x="3122930" y="6245860"/>
                  </a:cubicBezTo>
                  <a:close/>
                  <a:moveTo>
                    <a:pt x="3122930" y="631190"/>
                  </a:moveTo>
                  <a:cubicBezTo>
                    <a:pt x="1748790" y="631190"/>
                    <a:pt x="631190" y="1748790"/>
                    <a:pt x="631190" y="3122930"/>
                  </a:cubicBezTo>
                  <a:cubicBezTo>
                    <a:pt x="631190" y="4497070"/>
                    <a:pt x="1748790" y="5614670"/>
                    <a:pt x="3122930" y="5614670"/>
                  </a:cubicBezTo>
                  <a:cubicBezTo>
                    <a:pt x="4497070" y="5614670"/>
                    <a:pt x="5614670" y="4497070"/>
                    <a:pt x="5614670" y="3122930"/>
                  </a:cubicBezTo>
                  <a:cubicBezTo>
                    <a:pt x="5614670" y="1748790"/>
                    <a:pt x="4497070" y="631190"/>
                    <a:pt x="3122930" y="6311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81" name="Google Shape;1181;p30"/>
            <p:cNvSpPr/>
            <p:nvPr/>
          </p:nvSpPr>
          <p:spPr>
            <a:xfrm>
              <a:off x="48260" y="48260"/>
              <a:ext cx="6245860" cy="6245860"/>
            </a:xfrm>
            <a:custGeom>
              <a:avLst/>
              <a:gdLst/>
              <a:ahLst/>
              <a:cxnLst/>
              <a:rect l="l" t="t" r="r" b="b"/>
              <a:pathLst>
                <a:path w="6245860" h="6245860" extrusionOk="0">
                  <a:moveTo>
                    <a:pt x="3122930" y="6245860"/>
                  </a:moveTo>
                  <a:cubicBezTo>
                    <a:pt x="1400810" y="6245860"/>
                    <a:pt x="0" y="4845050"/>
                    <a:pt x="0" y="3122930"/>
                  </a:cubicBezTo>
                  <a:cubicBezTo>
                    <a:pt x="0" y="1400810"/>
                    <a:pt x="1400810" y="0"/>
                    <a:pt x="3122930" y="0"/>
                  </a:cubicBezTo>
                  <a:cubicBezTo>
                    <a:pt x="4845050" y="0"/>
                    <a:pt x="6245860" y="1400810"/>
                    <a:pt x="6245860" y="3122930"/>
                  </a:cubicBezTo>
                  <a:cubicBezTo>
                    <a:pt x="6245860" y="4845050"/>
                    <a:pt x="4845050" y="6245860"/>
                    <a:pt x="3122930" y="6245860"/>
                  </a:cubicBezTo>
                  <a:close/>
                  <a:moveTo>
                    <a:pt x="3122930" y="631190"/>
                  </a:moveTo>
                  <a:cubicBezTo>
                    <a:pt x="1748790" y="631190"/>
                    <a:pt x="631190" y="1748790"/>
                    <a:pt x="631190" y="3122930"/>
                  </a:cubicBezTo>
                  <a:cubicBezTo>
                    <a:pt x="631190" y="4497070"/>
                    <a:pt x="1748790" y="5614670"/>
                    <a:pt x="3122930" y="5614670"/>
                  </a:cubicBezTo>
                  <a:cubicBezTo>
                    <a:pt x="4497070" y="5614670"/>
                    <a:pt x="5614670" y="4497070"/>
                    <a:pt x="5614670" y="3122930"/>
                  </a:cubicBezTo>
                  <a:cubicBezTo>
                    <a:pt x="5614670" y="1748790"/>
                    <a:pt x="4497070" y="631190"/>
                    <a:pt x="3122930" y="6311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182" name="Google Shape;1182;p30"/>
          <p:cNvSpPr/>
          <p:nvPr/>
        </p:nvSpPr>
        <p:spPr>
          <a:xfrm rot="-5659385">
            <a:off x="641730" y="371797"/>
            <a:ext cx="320511" cy="65516"/>
          </a:xfrm>
          <a:custGeom>
            <a:avLst/>
            <a:gdLst/>
            <a:ahLst/>
            <a:cxnLst/>
            <a:rect l="l" t="t" r="r" b="b"/>
            <a:pathLst>
              <a:path w="372777" h="76200" extrusionOk="0">
                <a:moveTo>
                  <a:pt x="0" y="0"/>
                </a:moveTo>
                <a:lnTo>
                  <a:pt x="372777" y="0"/>
                </a:lnTo>
                <a:lnTo>
                  <a:pt x="372777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83" name="Google Shape;1183;p30"/>
          <p:cNvSpPr/>
          <p:nvPr/>
        </p:nvSpPr>
        <p:spPr>
          <a:xfrm rot="-10071992">
            <a:off x="236689" y="732704"/>
            <a:ext cx="321677" cy="65516"/>
          </a:xfrm>
          <a:custGeom>
            <a:avLst/>
            <a:gdLst/>
            <a:ahLst/>
            <a:cxnLst/>
            <a:rect l="l" t="t" r="r" b="b"/>
            <a:pathLst>
              <a:path w="374133" h="76200" extrusionOk="0">
                <a:moveTo>
                  <a:pt x="0" y="0"/>
                </a:moveTo>
                <a:lnTo>
                  <a:pt x="374133" y="0"/>
                </a:lnTo>
                <a:lnTo>
                  <a:pt x="374133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84" name="Google Shape;1184;p30"/>
          <p:cNvSpPr/>
          <p:nvPr/>
        </p:nvSpPr>
        <p:spPr>
          <a:xfrm rot="2909442">
            <a:off x="933132" y="1109731"/>
            <a:ext cx="320511" cy="65516"/>
          </a:xfrm>
          <a:custGeom>
            <a:avLst/>
            <a:gdLst/>
            <a:ahLst/>
            <a:cxnLst/>
            <a:rect l="l" t="t" r="r" b="b"/>
            <a:pathLst>
              <a:path w="372777" h="76200" extrusionOk="0">
                <a:moveTo>
                  <a:pt x="0" y="0"/>
                </a:moveTo>
                <a:lnTo>
                  <a:pt x="372777" y="0"/>
                </a:lnTo>
                <a:lnTo>
                  <a:pt x="372777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85" name="Google Shape;1185;p30"/>
          <p:cNvSpPr/>
          <p:nvPr/>
        </p:nvSpPr>
        <p:spPr>
          <a:xfrm rot="-4696161">
            <a:off x="318925" y="738302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86" name="Google Shape;1186;p30"/>
          <p:cNvSpPr/>
          <p:nvPr/>
        </p:nvSpPr>
        <p:spPr>
          <a:xfrm rot="-2490557">
            <a:off x="1007117" y="1125073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87" name="Google Shape;1187;p30"/>
          <p:cNvSpPr/>
          <p:nvPr/>
        </p:nvSpPr>
        <p:spPr>
          <a:xfrm rot="8932711">
            <a:off x="157957" y="649406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88" name="Google Shape;1188;p30"/>
          <p:cNvSpPr/>
          <p:nvPr/>
        </p:nvSpPr>
        <p:spPr>
          <a:xfrm rot="-7305832">
            <a:off x="138394" y="745114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89" name="Google Shape;1189;p30"/>
          <p:cNvSpPr/>
          <p:nvPr/>
        </p:nvSpPr>
        <p:spPr>
          <a:xfrm rot="-8686452">
            <a:off x="730703" y="203233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90" name="Google Shape;1190;p30"/>
          <p:cNvSpPr/>
          <p:nvPr/>
        </p:nvSpPr>
        <p:spPr>
          <a:xfrm rot="-3324996">
            <a:off x="635186" y="223711"/>
            <a:ext cx="199697" cy="65516"/>
          </a:xfrm>
          <a:custGeom>
            <a:avLst/>
            <a:gdLst/>
            <a:ahLst/>
            <a:cxnLst/>
            <a:rect l="l" t="t" r="r" b="b"/>
            <a:pathLst>
              <a:path w="232262" h="76200" extrusionOk="0">
                <a:moveTo>
                  <a:pt x="0" y="0"/>
                </a:moveTo>
                <a:lnTo>
                  <a:pt x="232262" y="0"/>
                </a:lnTo>
                <a:lnTo>
                  <a:pt x="232262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MX"/>
          </a:p>
        </p:txBody>
      </p:sp>
      <p:sp>
        <p:nvSpPr>
          <p:cNvPr id="1191" name="Google Shape;1191;p30"/>
          <p:cNvSpPr/>
          <p:nvPr/>
        </p:nvSpPr>
        <p:spPr>
          <a:xfrm>
            <a:off x="17859842" y="-330184"/>
            <a:ext cx="853706" cy="10983137"/>
          </a:xfrm>
          <a:prstGeom prst="rect">
            <a:avLst/>
          </a:prstGeom>
          <a:solidFill>
            <a:srgbClr val="0EDDD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1192" name="Google Shape;1192;p30" descr="th.jpe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19800" y="2197107"/>
            <a:ext cx="6477000" cy="43317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2408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>
            <a:off x="345565" y="462289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2927008">
            <a:off x="517525" y="172223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47" name="Group 47"/>
          <p:cNvGrpSpPr/>
          <p:nvPr/>
        </p:nvGrpSpPr>
        <p:grpSpPr>
          <a:xfrm rot="2396009">
            <a:off x="1762474" y="870341"/>
            <a:ext cx="1022350" cy="1055422"/>
            <a:chOff x="0" y="0"/>
            <a:chExt cx="1363133" cy="1407229"/>
          </a:xfrm>
        </p:grpSpPr>
        <p:grpSp>
          <p:nvGrpSpPr>
            <p:cNvPr id="48" name="Group 48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" name="Freeform 5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69" name="Group 69"/>
          <p:cNvGrpSpPr/>
          <p:nvPr/>
        </p:nvGrpSpPr>
        <p:grpSpPr>
          <a:xfrm rot="7453708">
            <a:off x="1856919" y="2130818"/>
            <a:ext cx="1022350" cy="1055422"/>
            <a:chOff x="0" y="0"/>
            <a:chExt cx="1363133" cy="1407229"/>
          </a:xfrm>
        </p:grpSpPr>
        <p:grpSp>
          <p:nvGrpSpPr>
            <p:cNvPr id="70" name="Group 70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" name="Freeform 7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3" name="Group 73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5" name="Group 75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76" name="Freeform 76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7" name="Group 77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9" name="Group 79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80" name="Freeform 8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1" name="Group 81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82" name="Freeform 8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3" name="Group 83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84" name="Freeform 8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5" name="Group 85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86" name="Freeform 8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7" name="Group 87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88" name="Freeform 8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9" name="Group 89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90" name="Freeform 9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91" name="Group 91"/>
          <p:cNvGrpSpPr/>
          <p:nvPr/>
        </p:nvGrpSpPr>
        <p:grpSpPr>
          <a:xfrm rot="1507440">
            <a:off x="345565" y="3216799"/>
            <a:ext cx="1022350" cy="1055422"/>
            <a:chOff x="0" y="0"/>
            <a:chExt cx="1363133" cy="1407229"/>
          </a:xfrm>
        </p:grpSpPr>
        <p:grpSp>
          <p:nvGrpSpPr>
            <p:cNvPr id="92" name="Group 92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93" name="Freeform 9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4" name="Freeform 9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5" name="Group 95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96" name="Freeform 9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7" name="Group 97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98" name="Freeform 98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9" name="Group 99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00" name="Freeform 10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1" name="Group 101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02" name="Freeform 10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3" name="Group 103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04" name="Freeform 10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5" name="Group 105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06" name="Freeform 10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7" name="Group 107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08" name="Freeform 10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9" name="Group 109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10" name="Freeform 11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1" name="Group 111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12" name="Freeform 11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13" name="Group 113"/>
          <p:cNvGrpSpPr/>
          <p:nvPr/>
        </p:nvGrpSpPr>
        <p:grpSpPr>
          <a:xfrm rot="7453708">
            <a:off x="1870263" y="3743976"/>
            <a:ext cx="1022350" cy="1055422"/>
            <a:chOff x="0" y="0"/>
            <a:chExt cx="1363133" cy="1407229"/>
          </a:xfrm>
        </p:grpSpPr>
        <p:grpSp>
          <p:nvGrpSpPr>
            <p:cNvPr id="114" name="Group 11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15" name="Freeform 11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6" name="Freeform 11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7" name="Group 11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18" name="Freeform 11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9" name="Group 11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20" name="Freeform 12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1" name="Group 12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2" name="Freeform 12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3" name="Group 12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24" name="Freeform 1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5" name="Group 12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26" name="Freeform 12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7" name="Group 12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28" name="Freeform 12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9" name="Group 12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30" name="Freeform 13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1" name="Group 13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32" name="Freeform 13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3" name="Group 13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34" name="Freeform 13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35" name="Group 135"/>
          <p:cNvGrpSpPr/>
          <p:nvPr/>
        </p:nvGrpSpPr>
        <p:grpSpPr>
          <a:xfrm rot="1507440">
            <a:off x="358909" y="4829958"/>
            <a:ext cx="1022350" cy="1055422"/>
            <a:chOff x="0" y="0"/>
            <a:chExt cx="1363133" cy="1407229"/>
          </a:xfrm>
        </p:grpSpPr>
        <p:grpSp>
          <p:nvGrpSpPr>
            <p:cNvPr id="136" name="Group 13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37" name="Freeform 13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8" name="Freeform 13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9" name="Group 13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40" name="Freeform 14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1" name="Group 14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42" name="Freeform 14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3" name="Group 14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44" name="Freeform 14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5" name="Group 14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6" name="Freeform 1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7" name="Group 14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48" name="Freeform 14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9" name="Group 14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50" name="Freeform 15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1" name="Group 15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52" name="Freeform 15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3" name="Group 15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54" name="Freeform 15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5" name="Group 15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56" name="Freeform 15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57" name="Group 157"/>
          <p:cNvGrpSpPr/>
          <p:nvPr/>
        </p:nvGrpSpPr>
        <p:grpSpPr>
          <a:xfrm rot="-3517871">
            <a:off x="1586751" y="5078589"/>
            <a:ext cx="1022350" cy="1055422"/>
            <a:chOff x="0" y="0"/>
            <a:chExt cx="1363133" cy="1407229"/>
          </a:xfrm>
        </p:grpSpPr>
        <p:grpSp>
          <p:nvGrpSpPr>
            <p:cNvPr id="158" name="Group 158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59" name="Freeform 15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0" name="Freeform 16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1" name="Group 161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62" name="Freeform 16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3" name="Group 163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64" name="Freeform 164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5" name="Group 165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66" name="Freeform 16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7" name="Group 167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68" name="Freeform 16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9" name="Group 169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70" name="Freeform 17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1" name="Group 171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72" name="Freeform 17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3" name="Group 173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74" name="Freeform 17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5" name="Group 175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76" name="Freeform 17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7" name="Group 177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78" name="Freeform 17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79" name="Group 179"/>
          <p:cNvGrpSpPr/>
          <p:nvPr/>
        </p:nvGrpSpPr>
        <p:grpSpPr>
          <a:xfrm rot="2927008">
            <a:off x="852977" y="5810820"/>
            <a:ext cx="1022350" cy="1055422"/>
            <a:chOff x="0" y="0"/>
            <a:chExt cx="1363133" cy="1407229"/>
          </a:xfrm>
        </p:grpSpPr>
        <p:grpSp>
          <p:nvGrpSpPr>
            <p:cNvPr id="180" name="Group 180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81" name="Freeform 18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2" name="Freeform 18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3" name="Group 183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84" name="Freeform 18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5" name="Group 185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86" name="Freeform 186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7" name="Group 187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88" name="Freeform 18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9" name="Group 189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90" name="Freeform 19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1" name="Group 191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92" name="Freeform 19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3" name="Group 193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94" name="Freeform 19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5" name="Group 195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96" name="Freeform 19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7" name="Group 197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98" name="Freeform 19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9" name="Group 199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00" name="Freeform 20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01" name="Group 201"/>
          <p:cNvGrpSpPr/>
          <p:nvPr/>
        </p:nvGrpSpPr>
        <p:grpSpPr>
          <a:xfrm rot="7453708">
            <a:off x="1387807" y="2850292"/>
            <a:ext cx="1022350" cy="1055422"/>
            <a:chOff x="0" y="0"/>
            <a:chExt cx="1363133" cy="1407229"/>
          </a:xfrm>
        </p:grpSpPr>
        <p:grpSp>
          <p:nvGrpSpPr>
            <p:cNvPr id="202" name="Group 202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03" name="Freeform 20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4" name="Freeform 20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5" name="Group 205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06" name="Freeform 20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7" name="Group 207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08" name="Freeform 208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9" name="Group 209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10" name="Freeform 21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1" name="Group 211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12" name="Freeform 21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3" name="Group 213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14" name="Freeform 2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5" name="Group 215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16" name="Freeform 2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7" name="Group 217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18" name="Freeform 2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9" name="Group 219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0" name="Freeform 2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1" name="Group 221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22" name="Freeform 2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23" name="Group 223"/>
          <p:cNvGrpSpPr/>
          <p:nvPr/>
        </p:nvGrpSpPr>
        <p:grpSpPr>
          <a:xfrm rot="1507440">
            <a:off x="264940" y="7186343"/>
            <a:ext cx="1022350" cy="1055422"/>
            <a:chOff x="0" y="0"/>
            <a:chExt cx="1363133" cy="1407229"/>
          </a:xfrm>
        </p:grpSpPr>
        <p:grpSp>
          <p:nvGrpSpPr>
            <p:cNvPr id="224" name="Group 22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25" name="Freeform 22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6" name="Freeform 22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7" name="Group 22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28" name="Freeform 22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9" name="Group 22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30" name="Freeform 23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1" name="Group 23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32" name="Freeform 23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3" name="Group 23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34" name="Freeform 23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5" name="Group 23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36" name="Freeform 2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7" name="Group 23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38" name="Freeform 2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9" name="Group 23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40" name="Freeform 2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1" name="Group 24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42" name="Freeform 2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3" name="Group 24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4" name="Freeform 2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45" name="Group 245"/>
          <p:cNvGrpSpPr/>
          <p:nvPr/>
        </p:nvGrpSpPr>
        <p:grpSpPr>
          <a:xfrm rot="7453708">
            <a:off x="1769622" y="6827771"/>
            <a:ext cx="1022350" cy="1055422"/>
            <a:chOff x="0" y="0"/>
            <a:chExt cx="1363133" cy="1407229"/>
          </a:xfrm>
        </p:grpSpPr>
        <p:grpSp>
          <p:nvGrpSpPr>
            <p:cNvPr id="246" name="Group 24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47" name="Freeform 24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8" name="Freeform 24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9" name="Group 24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50" name="Freeform 25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1" name="Group 25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52" name="Freeform 25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3" name="Group 25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54" name="Freeform 25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5" name="Group 25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56" name="Freeform 25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7" name="Group 25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58" name="Freeform 25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9" name="Group 25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60" name="Freeform 26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1" name="Group 26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62" name="Freeform 26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3" name="Group 26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64" name="Freeform 26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5" name="Group 26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66" name="Freeform 26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67" name="Group 267"/>
          <p:cNvGrpSpPr/>
          <p:nvPr/>
        </p:nvGrpSpPr>
        <p:grpSpPr>
          <a:xfrm rot="1507440">
            <a:off x="358909" y="8861660"/>
            <a:ext cx="1022350" cy="1055422"/>
            <a:chOff x="0" y="0"/>
            <a:chExt cx="1363133" cy="1407229"/>
          </a:xfrm>
        </p:grpSpPr>
        <p:grpSp>
          <p:nvGrpSpPr>
            <p:cNvPr id="268" name="Group 268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69" name="Freeform 26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0" name="Freeform 27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1" name="Group 271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72" name="Freeform 27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3" name="Group 273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74" name="Freeform 274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5" name="Group 275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76" name="Freeform 27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7" name="Group 277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78" name="Freeform 27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9" name="Group 279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80" name="Freeform 28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1" name="Group 281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82" name="Freeform 28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3" name="Group 283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84" name="Freeform 28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5" name="Group 285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86" name="Freeform 28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7" name="Group 287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88" name="Freeform 28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89" name="Group 289"/>
          <p:cNvGrpSpPr/>
          <p:nvPr/>
        </p:nvGrpSpPr>
        <p:grpSpPr>
          <a:xfrm rot="-3517871">
            <a:off x="1251299" y="8019433"/>
            <a:ext cx="1022350" cy="1055422"/>
            <a:chOff x="0" y="0"/>
            <a:chExt cx="1363133" cy="1407229"/>
          </a:xfrm>
        </p:grpSpPr>
        <p:grpSp>
          <p:nvGrpSpPr>
            <p:cNvPr id="290" name="Group 290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91" name="Freeform 29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2" name="Freeform 29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3" name="Group 293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94" name="Freeform 29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5" name="Group 295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96" name="Freeform 296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7" name="Group 297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98" name="Freeform 29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9" name="Group 299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00" name="Freeform 30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1" name="Group 301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02" name="Freeform 30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3" name="Group 303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04" name="Freeform 30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5" name="Group 305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06" name="Freeform 30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7" name="Group 307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08" name="Freeform 30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9" name="Group 309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10" name="Freeform 31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11" name="Group 311"/>
          <p:cNvGrpSpPr/>
          <p:nvPr/>
        </p:nvGrpSpPr>
        <p:grpSpPr>
          <a:xfrm rot="4431079">
            <a:off x="1251299" y="9048133"/>
            <a:ext cx="1022350" cy="1055422"/>
            <a:chOff x="0" y="0"/>
            <a:chExt cx="1363133" cy="1407229"/>
          </a:xfrm>
        </p:grpSpPr>
        <p:grpSp>
          <p:nvGrpSpPr>
            <p:cNvPr id="312" name="Group 312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13" name="Freeform 31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4" name="Freeform 31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5" name="Group 315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16" name="Freeform 31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7" name="Group 317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18" name="Freeform 318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9" name="Group 319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20" name="Freeform 32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1" name="Group 321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22" name="Freeform 3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3" name="Group 323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24" name="Freeform 3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5" name="Group 325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26" name="Freeform 32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7" name="Group 327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28" name="Freeform 32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9" name="Group 329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30" name="Freeform 33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1" name="Group 331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32" name="Freeform 33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33" name="Group 333"/>
          <p:cNvGrpSpPr>
            <a:grpSpLocks noChangeAspect="1"/>
          </p:cNvGrpSpPr>
          <p:nvPr/>
        </p:nvGrpSpPr>
        <p:grpSpPr>
          <a:xfrm>
            <a:off x="5028731" y="876362"/>
            <a:ext cx="8230538" cy="8229600"/>
            <a:chOff x="0" y="0"/>
            <a:chExt cx="6350013" cy="6349289"/>
          </a:xfrm>
        </p:grpSpPr>
        <p:sp>
          <p:nvSpPr>
            <p:cNvPr id="334" name="Freeform 334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2"/>
              <a:stretch>
                <a:fillRect t="-16674" b="-16674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335" name="TextBox 335"/>
          <p:cNvSpPr txBox="1"/>
          <p:nvPr/>
        </p:nvSpPr>
        <p:spPr>
          <a:xfrm>
            <a:off x="7222060" y="9113522"/>
            <a:ext cx="5350939" cy="8770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 rtl="0">
              <a:lnSpc>
                <a:spcPts val="7160"/>
              </a:lnSpc>
            </a:pPr>
            <a:r>
              <a:rPr lang="es-us" sz="5507" b="0" i="0" u="none" spc="275" baseline="0" dirty="0">
                <a:solidFill>
                  <a:srgbClr val="545454"/>
                </a:solidFill>
                <a:latin typeface="Norwester"/>
                <a:ea typeface="Norwester"/>
                <a:cs typeface="Norwester"/>
              </a:rPr>
              <a:t>LINDA, 5 AÑOS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840611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MISIÓN CUMPLIDA, ¿VERDAD?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2362200" y="3227034"/>
            <a:ext cx="14325599" cy="16935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6930"/>
              </a:lnSpc>
            </a:pPr>
            <a:r>
              <a:rPr lang="es-us" sz="4200" b="0" i="0" u="none" baseline="0" dirty="0">
                <a:solidFill>
                  <a:srgbClr val="EFF0F2"/>
                </a:solidFill>
                <a:latin typeface="Michroma"/>
                <a:ea typeface="Michroma"/>
                <a:cs typeface="Michroma"/>
              </a:rPr>
              <a:t>Han sido 14 semanas muy ajetreadas, pero aún terminamos.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3577867" y="5670751"/>
            <a:ext cx="10993056" cy="29533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7839"/>
              </a:lnSpc>
            </a:pPr>
            <a:r>
              <a:rPr lang="es-us" sz="5600" b="0" i="0" u="none" baseline="0" dirty="0">
                <a:solidFill>
                  <a:srgbClr val="303030"/>
                </a:solidFill>
                <a:latin typeface="Josefin Sans"/>
                <a:ea typeface="Josefin Sans"/>
                <a:cs typeface="Josefin Sans"/>
              </a:rPr>
              <a:t>La fisiología del sistema sexual está completa, pero la estrella del show aún no aparece.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45478" y="8187628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840611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CONOCE A... EL CEREBRO</a:t>
            </a:r>
          </a:p>
        </p:txBody>
      </p:sp>
      <p:grpSp>
        <p:nvGrpSpPr>
          <p:cNvPr id="49" name="Group 49"/>
          <p:cNvGrpSpPr>
            <a:grpSpLocks noChangeAspect="1"/>
          </p:cNvGrpSpPr>
          <p:nvPr/>
        </p:nvGrpSpPr>
        <p:grpSpPr>
          <a:xfrm>
            <a:off x="6034737" y="2626715"/>
            <a:ext cx="6218527" cy="6218502"/>
            <a:chOff x="0" y="0"/>
            <a:chExt cx="6350000" cy="6349975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23529" r="-23529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175693" y="8035770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1167910" y="1511821"/>
            <a:ext cx="8511733" cy="49809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5600"/>
              </a:lnSpc>
            </a:pPr>
            <a:r>
              <a:rPr lang="es-us" sz="5600" b="0" i="0" u="none" baseline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A LAS 14 SEMANAS, LA ANATOMÍA SEXUAL ESTÁ COMPLETA.  A MITAD DEL EMBARAZO, EL CEREBRO EMPIEZA A OPINAR SOBRE EL GÉNERO. SE TRATA DE DOS PROCESOS DISTINTOS.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3018099" y="7295515"/>
            <a:ext cx="10993056" cy="1962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7839"/>
              </a:lnSpc>
            </a:pPr>
            <a:r>
              <a:rPr lang="es-us" sz="5600" b="1" i="0" u="none" baseline="0">
                <a:solidFill>
                  <a:srgbClr val="FFFFFF"/>
                </a:solidFill>
                <a:latin typeface="Josefin Sans"/>
                <a:ea typeface="Josefin Sans"/>
                <a:cs typeface="Josefin Sans"/>
              </a:rPr>
              <a:t>¿Es extraño que se produzcan discrepancias?</a:t>
            </a:r>
          </a:p>
        </p:txBody>
      </p:sp>
      <p:grpSp>
        <p:nvGrpSpPr>
          <p:cNvPr id="49" name="Group 49"/>
          <p:cNvGrpSpPr>
            <a:grpSpLocks noChangeAspect="1"/>
          </p:cNvGrpSpPr>
          <p:nvPr/>
        </p:nvGrpSpPr>
        <p:grpSpPr>
          <a:xfrm>
            <a:off x="10696482" y="1099591"/>
            <a:ext cx="5845446" cy="5710149"/>
            <a:chOff x="0" y="0"/>
            <a:chExt cx="4828540" cy="4716780"/>
          </a:xfrm>
        </p:grpSpPr>
        <p:sp>
          <p:nvSpPr>
            <p:cNvPr id="50" name="Freeform 50"/>
            <p:cNvSpPr/>
            <p:nvPr/>
          </p:nvSpPr>
          <p:spPr>
            <a:xfrm>
              <a:off x="0" y="-7620"/>
              <a:ext cx="4833620" cy="4726940"/>
            </a:xfrm>
            <a:custGeom>
              <a:avLst/>
              <a:gdLst/>
              <a:ahLst/>
              <a:cxnLst/>
              <a:rect l="l" t="t" r="r" b="b"/>
              <a:pathLst>
                <a:path w="4833620" h="4726940">
                  <a:moveTo>
                    <a:pt x="3416300" y="4662170"/>
                  </a:moveTo>
                  <a:cubicBezTo>
                    <a:pt x="3388360" y="4669790"/>
                    <a:pt x="3366770" y="4679950"/>
                    <a:pt x="3345180" y="4682490"/>
                  </a:cubicBezTo>
                  <a:cubicBezTo>
                    <a:pt x="3223260" y="4692650"/>
                    <a:pt x="3102610" y="4702810"/>
                    <a:pt x="2980690" y="4711700"/>
                  </a:cubicBezTo>
                  <a:cubicBezTo>
                    <a:pt x="2918460" y="4715510"/>
                    <a:pt x="2856230" y="4719320"/>
                    <a:pt x="2794000" y="4720590"/>
                  </a:cubicBezTo>
                  <a:cubicBezTo>
                    <a:pt x="2726690" y="4723130"/>
                    <a:pt x="2659380" y="4726940"/>
                    <a:pt x="2593340" y="4724400"/>
                  </a:cubicBezTo>
                  <a:cubicBezTo>
                    <a:pt x="2529840" y="4723130"/>
                    <a:pt x="2466340" y="4719320"/>
                    <a:pt x="2405380" y="4707890"/>
                  </a:cubicBezTo>
                  <a:cubicBezTo>
                    <a:pt x="2326640" y="4693920"/>
                    <a:pt x="2246630" y="4693920"/>
                    <a:pt x="2169160" y="4681220"/>
                  </a:cubicBezTo>
                  <a:cubicBezTo>
                    <a:pt x="1967230" y="4648200"/>
                    <a:pt x="1761490" y="4657090"/>
                    <a:pt x="1558290" y="4643120"/>
                  </a:cubicBezTo>
                  <a:cubicBezTo>
                    <a:pt x="1443990" y="4635500"/>
                    <a:pt x="1329690" y="4617720"/>
                    <a:pt x="1215390" y="4602480"/>
                  </a:cubicBezTo>
                  <a:cubicBezTo>
                    <a:pt x="1085850" y="4585970"/>
                    <a:pt x="956310" y="4566920"/>
                    <a:pt x="825500" y="4549140"/>
                  </a:cubicBezTo>
                  <a:cubicBezTo>
                    <a:pt x="730250" y="4536440"/>
                    <a:pt x="633730" y="4523740"/>
                    <a:pt x="538480" y="4511040"/>
                  </a:cubicBezTo>
                  <a:cubicBezTo>
                    <a:pt x="535940" y="4511040"/>
                    <a:pt x="533400" y="4509770"/>
                    <a:pt x="530860" y="4509770"/>
                  </a:cubicBezTo>
                  <a:cubicBezTo>
                    <a:pt x="450850" y="4475479"/>
                    <a:pt x="365760" y="4448810"/>
                    <a:pt x="292100" y="4404360"/>
                  </a:cubicBezTo>
                  <a:cubicBezTo>
                    <a:pt x="167640" y="4328160"/>
                    <a:pt x="114300" y="4206240"/>
                    <a:pt x="109220" y="4062730"/>
                  </a:cubicBezTo>
                  <a:cubicBezTo>
                    <a:pt x="107950" y="4013200"/>
                    <a:pt x="101600" y="3964940"/>
                    <a:pt x="101600" y="3915410"/>
                  </a:cubicBezTo>
                  <a:cubicBezTo>
                    <a:pt x="102870" y="3846830"/>
                    <a:pt x="107950" y="3779520"/>
                    <a:pt x="111760" y="3712210"/>
                  </a:cubicBezTo>
                  <a:cubicBezTo>
                    <a:pt x="121920" y="3511550"/>
                    <a:pt x="127000" y="3310890"/>
                    <a:pt x="111760" y="3110230"/>
                  </a:cubicBezTo>
                  <a:cubicBezTo>
                    <a:pt x="97790" y="2929890"/>
                    <a:pt x="85090" y="2750820"/>
                    <a:pt x="71120" y="2570480"/>
                  </a:cubicBezTo>
                  <a:cubicBezTo>
                    <a:pt x="62230" y="2454910"/>
                    <a:pt x="50800" y="2340610"/>
                    <a:pt x="43180" y="2225040"/>
                  </a:cubicBezTo>
                  <a:cubicBezTo>
                    <a:pt x="38100" y="2148840"/>
                    <a:pt x="39370" y="2071370"/>
                    <a:pt x="34290" y="1995170"/>
                  </a:cubicBezTo>
                  <a:cubicBezTo>
                    <a:pt x="31750" y="1951990"/>
                    <a:pt x="17780" y="1910080"/>
                    <a:pt x="16510" y="1866900"/>
                  </a:cubicBezTo>
                  <a:cubicBezTo>
                    <a:pt x="11430" y="1762760"/>
                    <a:pt x="10160" y="1657350"/>
                    <a:pt x="7620" y="1551940"/>
                  </a:cubicBezTo>
                  <a:cubicBezTo>
                    <a:pt x="6350" y="1511300"/>
                    <a:pt x="0" y="1470660"/>
                    <a:pt x="1270" y="1430020"/>
                  </a:cubicBezTo>
                  <a:cubicBezTo>
                    <a:pt x="2540" y="1366520"/>
                    <a:pt x="10160" y="1303020"/>
                    <a:pt x="11430" y="1239520"/>
                  </a:cubicBezTo>
                  <a:cubicBezTo>
                    <a:pt x="12700" y="1165860"/>
                    <a:pt x="5080" y="1092200"/>
                    <a:pt x="7620" y="1019810"/>
                  </a:cubicBezTo>
                  <a:cubicBezTo>
                    <a:pt x="7620" y="949960"/>
                    <a:pt x="16510" y="881380"/>
                    <a:pt x="25400" y="811530"/>
                  </a:cubicBezTo>
                  <a:cubicBezTo>
                    <a:pt x="27940" y="787400"/>
                    <a:pt x="45720" y="765810"/>
                    <a:pt x="50800" y="741680"/>
                  </a:cubicBezTo>
                  <a:cubicBezTo>
                    <a:pt x="72390" y="622300"/>
                    <a:pt x="95250" y="502920"/>
                    <a:pt x="151130" y="392430"/>
                  </a:cubicBezTo>
                  <a:cubicBezTo>
                    <a:pt x="163830" y="368300"/>
                    <a:pt x="184150" y="346710"/>
                    <a:pt x="203200" y="327660"/>
                  </a:cubicBezTo>
                  <a:cubicBezTo>
                    <a:pt x="209550" y="321310"/>
                    <a:pt x="224790" y="325120"/>
                    <a:pt x="228600" y="325120"/>
                  </a:cubicBezTo>
                  <a:cubicBezTo>
                    <a:pt x="237490" y="308610"/>
                    <a:pt x="242570" y="292100"/>
                    <a:pt x="252730" y="284480"/>
                  </a:cubicBezTo>
                  <a:cubicBezTo>
                    <a:pt x="307340" y="242570"/>
                    <a:pt x="364490" y="212090"/>
                    <a:pt x="435610" y="204470"/>
                  </a:cubicBezTo>
                  <a:cubicBezTo>
                    <a:pt x="488950" y="198120"/>
                    <a:pt x="541020" y="175260"/>
                    <a:pt x="594360" y="162560"/>
                  </a:cubicBezTo>
                  <a:cubicBezTo>
                    <a:pt x="659130" y="147320"/>
                    <a:pt x="723900" y="129540"/>
                    <a:pt x="791210" y="120650"/>
                  </a:cubicBezTo>
                  <a:cubicBezTo>
                    <a:pt x="852170" y="113030"/>
                    <a:pt x="910590" y="96520"/>
                    <a:pt x="972820" y="91440"/>
                  </a:cubicBezTo>
                  <a:cubicBezTo>
                    <a:pt x="1036320" y="86360"/>
                    <a:pt x="1099820" y="71120"/>
                    <a:pt x="1164590" y="66040"/>
                  </a:cubicBezTo>
                  <a:cubicBezTo>
                    <a:pt x="1339850" y="53340"/>
                    <a:pt x="1516380" y="44450"/>
                    <a:pt x="1691640" y="34290"/>
                  </a:cubicBezTo>
                  <a:cubicBezTo>
                    <a:pt x="1734820" y="31750"/>
                    <a:pt x="1778000" y="34290"/>
                    <a:pt x="1821180" y="35560"/>
                  </a:cubicBezTo>
                  <a:cubicBezTo>
                    <a:pt x="1842770" y="36830"/>
                    <a:pt x="1864360" y="41910"/>
                    <a:pt x="1887220" y="44450"/>
                  </a:cubicBezTo>
                  <a:cubicBezTo>
                    <a:pt x="1897380" y="45720"/>
                    <a:pt x="1907540" y="41910"/>
                    <a:pt x="1917700" y="41910"/>
                  </a:cubicBezTo>
                  <a:cubicBezTo>
                    <a:pt x="1948180" y="41910"/>
                    <a:pt x="1979930" y="41910"/>
                    <a:pt x="2010410" y="40640"/>
                  </a:cubicBezTo>
                  <a:cubicBezTo>
                    <a:pt x="2068830" y="38100"/>
                    <a:pt x="2128520" y="31750"/>
                    <a:pt x="2186940" y="31750"/>
                  </a:cubicBezTo>
                  <a:cubicBezTo>
                    <a:pt x="2244090" y="31750"/>
                    <a:pt x="2301240" y="35560"/>
                    <a:pt x="2358390" y="38100"/>
                  </a:cubicBezTo>
                  <a:lnTo>
                    <a:pt x="2404110" y="38100"/>
                  </a:lnTo>
                  <a:cubicBezTo>
                    <a:pt x="2473960" y="35560"/>
                    <a:pt x="2542540" y="35560"/>
                    <a:pt x="2612390" y="31750"/>
                  </a:cubicBezTo>
                  <a:cubicBezTo>
                    <a:pt x="2679700" y="27940"/>
                    <a:pt x="2745740" y="19050"/>
                    <a:pt x="2813050" y="15240"/>
                  </a:cubicBezTo>
                  <a:cubicBezTo>
                    <a:pt x="2844800" y="12700"/>
                    <a:pt x="2877820" y="12700"/>
                    <a:pt x="2909570" y="19050"/>
                  </a:cubicBezTo>
                  <a:cubicBezTo>
                    <a:pt x="2957830" y="27940"/>
                    <a:pt x="3003550" y="33020"/>
                    <a:pt x="3051810" y="19050"/>
                  </a:cubicBezTo>
                  <a:cubicBezTo>
                    <a:pt x="3069590" y="13970"/>
                    <a:pt x="3092450" y="22860"/>
                    <a:pt x="3112770" y="25400"/>
                  </a:cubicBezTo>
                  <a:cubicBezTo>
                    <a:pt x="3121660" y="26670"/>
                    <a:pt x="3131820" y="29210"/>
                    <a:pt x="3136900" y="25400"/>
                  </a:cubicBezTo>
                  <a:cubicBezTo>
                    <a:pt x="3171190" y="0"/>
                    <a:pt x="3202940" y="6350"/>
                    <a:pt x="3235960" y="27940"/>
                  </a:cubicBezTo>
                  <a:cubicBezTo>
                    <a:pt x="3239770" y="30480"/>
                    <a:pt x="3249930" y="24130"/>
                    <a:pt x="3257550" y="24130"/>
                  </a:cubicBezTo>
                  <a:cubicBezTo>
                    <a:pt x="3288030" y="24130"/>
                    <a:pt x="3318510" y="24130"/>
                    <a:pt x="3350260" y="25400"/>
                  </a:cubicBezTo>
                  <a:cubicBezTo>
                    <a:pt x="3373120" y="26670"/>
                    <a:pt x="3394710" y="34290"/>
                    <a:pt x="3417570" y="36830"/>
                  </a:cubicBezTo>
                  <a:cubicBezTo>
                    <a:pt x="3467100" y="43180"/>
                    <a:pt x="3517900" y="53340"/>
                    <a:pt x="3568700" y="53340"/>
                  </a:cubicBezTo>
                  <a:cubicBezTo>
                    <a:pt x="3663950" y="54610"/>
                    <a:pt x="3759200" y="58420"/>
                    <a:pt x="3853180" y="78740"/>
                  </a:cubicBezTo>
                  <a:cubicBezTo>
                    <a:pt x="3940809" y="97790"/>
                    <a:pt x="4030980" y="97790"/>
                    <a:pt x="4119880" y="113030"/>
                  </a:cubicBezTo>
                  <a:cubicBezTo>
                    <a:pt x="4173220" y="121920"/>
                    <a:pt x="4227830" y="138430"/>
                    <a:pt x="4273550" y="165100"/>
                  </a:cubicBezTo>
                  <a:cubicBezTo>
                    <a:pt x="4323080" y="193040"/>
                    <a:pt x="4361180" y="238760"/>
                    <a:pt x="4405630" y="276860"/>
                  </a:cubicBezTo>
                  <a:cubicBezTo>
                    <a:pt x="4422139" y="290830"/>
                    <a:pt x="4446270" y="300990"/>
                    <a:pt x="4457700" y="318770"/>
                  </a:cubicBezTo>
                  <a:cubicBezTo>
                    <a:pt x="4490720" y="367030"/>
                    <a:pt x="4519930" y="417830"/>
                    <a:pt x="4549140" y="468630"/>
                  </a:cubicBezTo>
                  <a:cubicBezTo>
                    <a:pt x="4570730" y="505460"/>
                    <a:pt x="4592320" y="543560"/>
                    <a:pt x="4608830" y="581660"/>
                  </a:cubicBezTo>
                  <a:cubicBezTo>
                    <a:pt x="4626610" y="626110"/>
                    <a:pt x="4640580" y="671830"/>
                    <a:pt x="4654550" y="718820"/>
                  </a:cubicBezTo>
                  <a:cubicBezTo>
                    <a:pt x="4676140" y="792480"/>
                    <a:pt x="4701540" y="866140"/>
                    <a:pt x="4715510" y="942340"/>
                  </a:cubicBezTo>
                  <a:cubicBezTo>
                    <a:pt x="4735830" y="1049020"/>
                    <a:pt x="4745990" y="1158240"/>
                    <a:pt x="4761230" y="1266190"/>
                  </a:cubicBezTo>
                  <a:cubicBezTo>
                    <a:pt x="4766310" y="1301750"/>
                    <a:pt x="4772660" y="1337310"/>
                    <a:pt x="4775200" y="1372870"/>
                  </a:cubicBezTo>
                  <a:cubicBezTo>
                    <a:pt x="4782820" y="1474470"/>
                    <a:pt x="4787900" y="1574800"/>
                    <a:pt x="4794250" y="1676400"/>
                  </a:cubicBezTo>
                  <a:cubicBezTo>
                    <a:pt x="4803140" y="1802130"/>
                    <a:pt x="4815840" y="1926590"/>
                    <a:pt x="4822190" y="2052320"/>
                  </a:cubicBezTo>
                  <a:cubicBezTo>
                    <a:pt x="4828540" y="2172970"/>
                    <a:pt x="4833620" y="2294890"/>
                    <a:pt x="4831080" y="2416810"/>
                  </a:cubicBezTo>
                  <a:cubicBezTo>
                    <a:pt x="4827270" y="2620010"/>
                    <a:pt x="4817110" y="2821940"/>
                    <a:pt x="4806950" y="3025140"/>
                  </a:cubicBezTo>
                  <a:cubicBezTo>
                    <a:pt x="4800600" y="3150870"/>
                    <a:pt x="4791710" y="3275330"/>
                    <a:pt x="4779010" y="3399790"/>
                  </a:cubicBezTo>
                  <a:cubicBezTo>
                    <a:pt x="4766310" y="3524250"/>
                    <a:pt x="4747260" y="3647440"/>
                    <a:pt x="4733290" y="3771900"/>
                  </a:cubicBezTo>
                  <a:cubicBezTo>
                    <a:pt x="4723130" y="3858260"/>
                    <a:pt x="4720590" y="3944620"/>
                    <a:pt x="4709160" y="4029710"/>
                  </a:cubicBezTo>
                  <a:cubicBezTo>
                    <a:pt x="4699000" y="4107180"/>
                    <a:pt x="4660900" y="4175760"/>
                    <a:pt x="4610100" y="4232910"/>
                  </a:cubicBezTo>
                  <a:cubicBezTo>
                    <a:pt x="4568191" y="4281170"/>
                    <a:pt x="4535170" y="4335780"/>
                    <a:pt x="4491991" y="4382770"/>
                  </a:cubicBezTo>
                  <a:cubicBezTo>
                    <a:pt x="4453891" y="4424679"/>
                    <a:pt x="4411981" y="4466590"/>
                    <a:pt x="4345941" y="4467860"/>
                  </a:cubicBezTo>
                  <a:cubicBezTo>
                    <a:pt x="4330700" y="4467860"/>
                    <a:pt x="4316731" y="4483100"/>
                    <a:pt x="4301491" y="4490720"/>
                  </a:cubicBezTo>
                  <a:cubicBezTo>
                    <a:pt x="4236720" y="4518660"/>
                    <a:pt x="4169411" y="4542790"/>
                    <a:pt x="4105911" y="4573270"/>
                  </a:cubicBezTo>
                  <a:cubicBezTo>
                    <a:pt x="3989070" y="4629150"/>
                    <a:pt x="3863341" y="4638040"/>
                    <a:pt x="3737611" y="4643120"/>
                  </a:cubicBezTo>
                  <a:cubicBezTo>
                    <a:pt x="3689351" y="4645660"/>
                    <a:pt x="3639820" y="4641850"/>
                    <a:pt x="3591561" y="4645660"/>
                  </a:cubicBezTo>
                  <a:cubicBezTo>
                    <a:pt x="3567431" y="4646930"/>
                    <a:pt x="3544570" y="4658360"/>
                    <a:pt x="3521711" y="4663440"/>
                  </a:cubicBezTo>
                  <a:cubicBezTo>
                    <a:pt x="3511551" y="4665980"/>
                    <a:pt x="3501391" y="4664710"/>
                    <a:pt x="3489961" y="4665980"/>
                  </a:cubicBezTo>
                  <a:cubicBezTo>
                    <a:pt x="3474720" y="4667250"/>
                    <a:pt x="3459481" y="4671060"/>
                    <a:pt x="3444241" y="4669790"/>
                  </a:cubicBezTo>
                  <a:cubicBezTo>
                    <a:pt x="3429000" y="4667250"/>
                    <a:pt x="3418841" y="4662170"/>
                    <a:pt x="3416300" y="4662170"/>
                  </a:cubicBezTo>
                  <a:close/>
                </a:path>
              </a:pathLst>
            </a:custGeom>
            <a:blipFill>
              <a:blip r:embed="rId2"/>
              <a:stretch>
                <a:fillRect l="-11194" t="26" r="-11283" b="-17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5714177"/>
            <a:ext cx="18288000" cy="4515783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 rot="1507440">
            <a:off x="175693" y="8035770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4431079">
            <a:off x="7672" y="906447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1167910" y="1549921"/>
            <a:ext cx="14429290" cy="1878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EFF0F2"/>
                </a:solidFill>
                <a:latin typeface="Norwester"/>
                <a:ea typeface="Norwester"/>
                <a:cs typeface="Norwester"/>
              </a:rPr>
              <a:t>¿QUÉ TIENE QUE VER EL CEREBRO?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2362199" y="2811745"/>
            <a:ext cx="14753415" cy="22422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5880"/>
              </a:lnSpc>
            </a:pPr>
            <a:r>
              <a:rPr lang="es-us" sz="4200" b="1" i="0" u="none" baseline="0" dirty="0">
                <a:solidFill>
                  <a:srgbClr val="303030"/>
                </a:solidFill>
                <a:latin typeface="Josefin Sans"/>
                <a:ea typeface="Josefin Sans"/>
                <a:cs typeface="Josefin Sans"/>
              </a:rPr>
              <a:t>Nuevas investigaciones de frontera indican</a:t>
            </a:r>
            <a:br>
              <a:rPr lang="es-us" sz="4200" b="1" i="0" u="none" baseline="0" dirty="0">
                <a:solidFill>
                  <a:srgbClr val="303030"/>
                </a:solidFill>
                <a:latin typeface="Josefin Sans"/>
                <a:ea typeface="Josefin Sans"/>
                <a:cs typeface="Josefin Sans"/>
              </a:rPr>
            </a:br>
            <a:r>
              <a:rPr lang="es-us" sz="4200" b="1" i="0" u="none" baseline="0" dirty="0">
                <a:solidFill>
                  <a:srgbClr val="303030"/>
                </a:solidFill>
                <a:latin typeface="Josefin Sans"/>
                <a:ea typeface="Josefin Sans"/>
                <a:cs typeface="Josefin Sans"/>
              </a:rPr>
              <a:t>que el cerebro tiene influencia sobre el género. </a:t>
            </a:r>
            <a:br>
              <a:rPr lang="es-us" sz="4200" b="1" i="0" u="none" baseline="0" dirty="0">
                <a:solidFill>
                  <a:srgbClr val="303030"/>
                </a:solidFill>
                <a:latin typeface="Josefin Sans"/>
                <a:ea typeface="Josefin Sans"/>
                <a:cs typeface="Josefin Sans"/>
              </a:rPr>
            </a:br>
            <a:r>
              <a:rPr lang="es-us" sz="4200" b="1" i="0" u="none" baseline="0" dirty="0">
                <a:solidFill>
                  <a:srgbClr val="303030"/>
                </a:solidFill>
                <a:latin typeface="Josefin Sans"/>
                <a:ea typeface="Josefin Sans"/>
                <a:cs typeface="Josefin Sans"/>
              </a:rPr>
              <a:t>Estamos en los inicios de esta frontera.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885015" y="5120149"/>
            <a:ext cx="16230600" cy="39574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5152"/>
              </a:lnSpc>
            </a:pPr>
            <a:r>
              <a:rPr lang="es-us" sz="3200" b="0" i="0" u="none" baseline="0" dirty="0">
                <a:solidFill>
                  <a:srgbClr val="100F0D"/>
                </a:solidFill>
                <a:latin typeface="League Spartan"/>
                <a:ea typeface="League Spartan"/>
                <a:cs typeface="League Spartan"/>
              </a:rPr>
              <a:t>Las primeras investigaciones dicen: </a:t>
            </a:r>
          </a:p>
          <a:p>
            <a:pPr algn="ctr" rtl="0">
              <a:lnSpc>
                <a:spcPts val="5152"/>
              </a:lnSpc>
            </a:pPr>
            <a:r>
              <a:rPr lang="es-us" sz="32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 Los primeros estudios indican que los cerebros trans reflejan su identidad de género más que su anatomía de nacimiento.</a:t>
            </a:r>
          </a:p>
          <a:p>
            <a:pPr algn="ctr" rtl="0">
              <a:lnSpc>
                <a:spcPts val="5152"/>
              </a:lnSpc>
            </a:pPr>
            <a:r>
              <a:rPr lang="es-us" sz="32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 </a:t>
            </a:r>
          </a:p>
          <a:p>
            <a:pPr algn="ctr" rtl="0">
              <a:lnSpc>
                <a:spcPts val="5152"/>
              </a:lnSpc>
            </a:pPr>
            <a:r>
              <a:rPr lang="es-us" sz="32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 Las investigaciones nos dirán mucho más sobre el cerebro</a:t>
            </a:r>
            <a:br>
              <a:rPr lang="es-us" sz="32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</a:br>
            <a:r>
              <a:rPr lang="es-us" sz="3200" b="0" i="0" u="none" baseline="0" dirty="0">
                <a:solidFill>
                  <a:srgbClr val="EFF0F2"/>
                </a:solidFill>
                <a:latin typeface="League Spartan"/>
                <a:ea typeface="League Spartan"/>
                <a:cs typeface="League Spartan"/>
              </a:rPr>
              <a:t>y el género en la próxima década.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424896" y="942975"/>
            <a:ext cx="14089284" cy="14649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5880"/>
              </a:lnSpc>
            </a:pPr>
            <a:r>
              <a:rPr lang="es-us" sz="4200" b="1" i="0" u="none" baseline="0">
                <a:solidFill>
                  <a:srgbClr val="0EDDD2"/>
                </a:solidFill>
                <a:latin typeface="Josefin Sans"/>
                <a:ea typeface="Josefin Sans"/>
                <a:cs typeface="Josefin Sans"/>
              </a:rPr>
              <a:t>¿ES DE EXTRAÑAR QUE EL GÉNERO SE EXPRESE COMO UN CONTINUO ENTRE LOS HUMANOS?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28700" y="2383155"/>
            <a:ext cx="16230600" cy="7190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62280" lvl="1" indent="-231140" algn="l" rtl="0">
              <a:lnSpc>
                <a:spcPts val="6439"/>
              </a:lnSpc>
              <a:buFont typeface="Arial"/>
              <a:buChar char="•"/>
            </a:pPr>
            <a:r>
              <a:rPr lang="es-us" sz="2800" b="0" i="0" u="none" baseline="0">
                <a:solidFill>
                  <a:srgbClr val="FFFFFF"/>
                </a:solidFill>
                <a:latin typeface="League Spartan"/>
                <a:ea typeface="League Spartan"/>
                <a:cs typeface="League Spartan"/>
              </a:rPr>
              <a:t>Lxs niñxs pueden nacer con una anatomía que no coincide con la identidad de género por diferencias fisiológicas internas.</a:t>
            </a:r>
          </a:p>
          <a:p>
            <a:pPr marL="462280" lvl="1" indent="-231140" algn="l" rtl="0">
              <a:lnSpc>
                <a:spcPts val="6439"/>
              </a:lnSpc>
              <a:buFont typeface="Arial"/>
              <a:buChar char="•"/>
            </a:pPr>
            <a:r>
              <a:rPr lang="es-us" sz="2800" b="0" i="0" u="none" baseline="0">
                <a:solidFill>
                  <a:srgbClr val="FFFFFF"/>
                </a:solidFill>
                <a:latin typeface="League Spartan"/>
                <a:ea typeface="League Spartan"/>
                <a:cs typeface="League Spartan"/>
              </a:rPr>
              <a:t>Lxs niñxs pueden sentir de forma diferente a su anatomía debido a variaciones hormonales durante el desarrollo.</a:t>
            </a:r>
          </a:p>
          <a:p>
            <a:pPr marL="462280" lvl="1" indent="-231140" algn="l" rtl="0">
              <a:lnSpc>
                <a:spcPts val="6439"/>
              </a:lnSpc>
              <a:buFont typeface="Arial"/>
              <a:buChar char="•"/>
            </a:pPr>
            <a:r>
              <a:rPr lang="es-us" sz="2800" b="0" i="0" u="none" baseline="0">
                <a:solidFill>
                  <a:srgbClr val="FFFFFF"/>
                </a:solidFill>
                <a:latin typeface="League Spartan"/>
                <a:ea typeface="League Spartan"/>
                <a:cs typeface="League Spartan"/>
              </a:rPr>
              <a:t>Lxs niñxs pueden sentirse de forma diferente a su anatomía si esta ha sido alterada quirúrgicamente debido a trastornos del desarrollo sexual.</a:t>
            </a:r>
          </a:p>
          <a:p>
            <a:pPr marL="462280" lvl="1" indent="-231140" algn="l" rtl="0">
              <a:lnSpc>
                <a:spcPts val="6439"/>
              </a:lnSpc>
              <a:buFont typeface="Arial"/>
              <a:buChar char="•"/>
            </a:pPr>
            <a:r>
              <a:rPr lang="es-us" sz="2800" b="0" i="0" u="none" baseline="0">
                <a:solidFill>
                  <a:srgbClr val="FFFFFF"/>
                </a:solidFill>
                <a:latin typeface="League Spartan"/>
                <a:ea typeface="League Spartan"/>
                <a:cs typeface="League Spartan"/>
              </a:rPr>
              <a:t>Lxs niñxs pueden sentirse diferentes si su identidad difiere de las opciones binarias tradicionales masculino/femenino, independientemente de su presentación anatómica. (género fluido, género queer, agénero).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34E8F5-C626-E048-A90B-230C6323AADB}"/>
              </a:ext>
            </a:extLst>
          </p:cNvPr>
          <p:cNvSpPr txBox="1"/>
          <p:nvPr/>
        </p:nvSpPr>
        <p:spPr>
          <a:xfrm>
            <a:off x="15015411" y="6280484"/>
            <a:ext cx="184731" cy="369332"/>
          </a:xfrm>
          <a:prstGeom prst="rect">
            <a:avLst/>
          </a:prstGeom>
          <a:gradFill>
            <a:gsLst>
              <a:gs pos="0">
                <a:srgbClr val="00206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endParaRPr lang="es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E32A-D883-3045-8F1D-8EC0178A55D2}"/>
              </a:ext>
            </a:extLst>
          </p:cNvPr>
          <p:cNvSpPr txBox="1"/>
          <p:nvPr/>
        </p:nvSpPr>
        <p:spPr>
          <a:xfrm>
            <a:off x="5475347" y="3344779"/>
            <a:ext cx="694453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s-us" sz="4800" b="1" i="0" u="none" baseline="0"/>
              <a:t>ALERTA DE SPOILER</a:t>
            </a:r>
          </a:p>
          <a:p>
            <a:pPr algn="ctr" rtl="0"/>
            <a:endParaRPr lang="es-us" sz="4800" dirty="0"/>
          </a:p>
          <a:p>
            <a:pPr algn="ctr" rtl="0"/>
            <a:r>
              <a:rPr lang="es-us" sz="4800" b="0" i="0" u="none" baseline="0"/>
              <a:t>¡EL GÉNERO ES UNA CONSTRUCCIÓN SOCIAL!</a:t>
            </a:r>
          </a:p>
        </p:txBody>
      </p:sp>
    </p:spTree>
    <p:extLst>
      <p:ext uri="{BB962C8B-B14F-4D97-AF65-F5344CB8AC3E}">
        <p14:creationId xmlns:p14="http://schemas.microsoft.com/office/powerpoint/2010/main" val="26642607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grpSp>
        <p:nvGrpSpPr>
          <p:cNvPr id="3" name="Group 3"/>
          <p:cNvGrpSpPr/>
          <p:nvPr/>
        </p:nvGrpSpPr>
        <p:grpSpPr>
          <a:xfrm>
            <a:off x="345565" y="462289"/>
            <a:ext cx="1022350" cy="1055422"/>
            <a:chOff x="0" y="0"/>
            <a:chExt cx="1363133" cy="1407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" name="Group 1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 rot="2927008">
            <a:off x="517525" y="1722230"/>
            <a:ext cx="1022350" cy="1055422"/>
            <a:chOff x="0" y="0"/>
            <a:chExt cx="1363133" cy="1407229"/>
          </a:xfrm>
        </p:grpSpPr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47" name="Group 47"/>
          <p:cNvGrpSpPr/>
          <p:nvPr/>
        </p:nvGrpSpPr>
        <p:grpSpPr>
          <a:xfrm rot="2396009">
            <a:off x="1762474" y="870341"/>
            <a:ext cx="1022350" cy="1055422"/>
            <a:chOff x="0" y="0"/>
            <a:chExt cx="1363133" cy="1407229"/>
          </a:xfrm>
        </p:grpSpPr>
        <p:grpSp>
          <p:nvGrpSpPr>
            <p:cNvPr id="48" name="Group 48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" name="Freeform 5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69" name="Group 69"/>
          <p:cNvGrpSpPr/>
          <p:nvPr/>
        </p:nvGrpSpPr>
        <p:grpSpPr>
          <a:xfrm rot="7453708">
            <a:off x="1856919" y="2130818"/>
            <a:ext cx="1022350" cy="1055422"/>
            <a:chOff x="0" y="0"/>
            <a:chExt cx="1363133" cy="1407229"/>
          </a:xfrm>
        </p:grpSpPr>
        <p:grpSp>
          <p:nvGrpSpPr>
            <p:cNvPr id="70" name="Group 70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" name="Freeform 7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3" name="Group 73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5" name="Group 75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76" name="Freeform 76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7" name="Group 77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9" name="Group 79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80" name="Freeform 8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1" name="Group 81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82" name="Freeform 8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3" name="Group 83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84" name="Freeform 8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5" name="Group 85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86" name="Freeform 8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7" name="Group 87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88" name="Freeform 8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9" name="Group 89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90" name="Freeform 9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91" name="Group 91"/>
          <p:cNvGrpSpPr/>
          <p:nvPr/>
        </p:nvGrpSpPr>
        <p:grpSpPr>
          <a:xfrm rot="1507440">
            <a:off x="345565" y="3216799"/>
            <a:ext cx="1022350" cy="1055422"/>
            <a:chOff x="0" y="0"/>
            <a:chExt cx="1363133" cy="1407229"/>
          </a:xfrm>
        </p:grpSpPr>
        <p:grpSp>
          <p:nvGrpSpPr>
            <p:cNvPr id="92" name="Group 92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93" name="Freeform 9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4" name="Freeform 9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5" name="Group 95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96" name="Freeform 9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7" name="Group 97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98" name="Freeform 98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9" name="Group 99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00" name="Freeform 10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1" name="Group 101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02" name="Freeform 10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3" name="Group 103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04" name="Freeform 10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5" name="Group 105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06" name="Freeform 10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7" name="Group 107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08" name="Freeform 10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9" name="Group 109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10" name="Freeform 11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1" name="Group 111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12" name="Freeform 11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13" name="Group 113"/>
          <p:cNvGrpSpPr/>
          <p:nvPr/>
        </p:nvGrpSpPr>
        <p:grpSpPr>
          <a:xfrm rot="7453708">
            <a:off x="1870263" y="3743976"/>
            <a:ext cx="1022350" cy="1055422"/>
            <a:chOff x="0" y="0"/>
            <a:chExt cx="1363133" cy="1407229"/>
          </a:xfrm>
        </p:grpSpPr>
        <p:grpSp>
          <p:nvGrpSpPr>
            <p:cNvPr id="114" name="Group 11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15" name="Freeform 11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6" name="Freeform 11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7" name="Group 11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18" name="Freeform 11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9" name="Group 11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20" name="Freeform 12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1" name="Group 12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2" name="Freeform 12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3" name="Group 12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24" name="Freeform 1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5" name="Group 12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26" name="Freeform 12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7" name="Group 12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28" name="Freeform 12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9" name="Group 12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30" name="Freeform 13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1" name="Group 13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32" name="Freeform 13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3" name="Group 13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34" name="Freeform 13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35" name="Group 135"/>
          <p:cNvGrpSpPr/>
          <p:nvPr/>
        </p:nvGrpSpPr>
        <p:grpSpPr>
          <a:xfrm rot="1507440">
            <a:off x="358909" y="4829958"/>
            <a:ext cx="1022350" cy="1055422"/>
            <a:chOff x="0" y="0"/>
            <a:chExt cx="1363133" cy="1407229"/>
          </a:xfrm>
        </p:grpSpPr>
        <p:grpSp>
          <p:nvGrpSpPr>
            <p:cNvPr id="136" name="Group 13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37" name="Freeform 13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8" name="Freeform 13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9" name="Group 13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40" name="Freeform 14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1" name="Group 14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42" name="Freeform 14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3" name="Group 14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44" name="Freeform 14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5" name="Group 14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6" name="Freeform 14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7" name="Group 14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48" name="Freeform 14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9" name="Group 14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50" name="Freeform 15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1" name="Group 15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52" name="Freeform 15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3" name="Group 15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54" name="Freeform 15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5" name="Group 15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56" name="Freeform 15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57" name="Group 157"/>
          <p:cNvGrpSpPr/>
          <p:nvPr/>
        </p:nvGrpSpPr>
        <p:grpSpPr>
          <a:xfrm rot="-3517871">
            <a:off x="1586751" y="5078589"/>
            <a:ext cx="1022350" cy="1055422"/>
            <a:chOff x="0" y="0"/>
            <a:chExt cx="1363133" cy="1407229"/>
          </a:xfrm>
        </p:grpSpPr>
        <p:grpSp>
          <p:nvGrpSpPr>
            <p:cNvPr id="158" name="Group 158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59" name="Freeform 15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0" name="Freeform 16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1" name="Group 161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62" name="Freeform 16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3" name="Group 163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64" name="Freeform 164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5" name="Group 165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66" name="Freeform 16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7" name="Group 167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68" name="Freeform 16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9" name="Group 169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70" name="Freeform 17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1" name="Group 171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72" name="Freeform 17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3" name="Group 173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74" name="Freeform 17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5" name="Group 175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76" name="Freeform 17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7" name="Group 177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78" name="Freeform 17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79" name="Group 179"/>
          <p:cNvGrpSpPr/>
          <p:nvPr/>
        </p:nvGrpSpPr>
        <p:grpSpPr>
          <a:xfrm rot="2927008">
            <a:off x="852977" y="5810820"/>
            <a:ext cx="1022350" cy="1055422"/>
            <a:chOff x="0" y="0"/>
            <a:chExt cx="1363133" cy="1407229"/>
          </a:xfrm>
        </p:grpSpPr>
        <p:grpSp>
          <p:nvGrpSpPr>
            <p:cNvPr id="180" name="Group 180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81" name="Freeform 18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2" name="Freeform 18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3" name="Group 183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84" name="Freeform 18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5" name="Group 185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86" name="Freeform 186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7" name="Group 187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88" name="Freeform 18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9" name="Group 189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90" name="Freeform 19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1" name="Group 191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92" name="Freeform 19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3" name="Group 193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94" name="Freeform 19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5" name="Group 195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96" name="Freeform 19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7" name="Group 197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98" name="Freeform 19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9" name="Group 199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00" name="Freeform 20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01" name="Group 201"/>
          <p:cNvGrpSpPr/>
          <p:nvPr/>
        </p:nvGrpSpPr>
        <p:grpSpPr>
          <a:xfrm rot="7453708">
            <a:off x="1387807" y="2850292"/>
            <a:ext cx="1022350" cy="1055422"/>
            <a:chOff x="0" y="0"/>
            <a:chExt cx="1363133" cy="1407229"/>
          </a:xfrm>
        </p:grpSpPr>
        <p:grpSp>
          <p:nvGrpSpPr>
            <p:cNvPr id="202" name="Group 202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03" name="Freeform 20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4" name="Freeform 20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5" name="Group 205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06" name="Freeform 20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7" name="Group 207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08" name="Freeform 208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9" name="Group 209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10" name="Freeform 21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1" name="Group 211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12" name="Freeform 21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3" name="Group 213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14" name="Freeform 21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5" name="Group 215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16" name="Freeform 21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7" name="Group 217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18" name="Freeform 21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9" name="Group 219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0" name="Freeform 22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1" name="Group 221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22" name="Freeform 2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23" name="Group 223"/>
          <p:cNvGrpSpPr/>
          <p:nvPr/>
        </p:nvGrpSpPr>
        <p:grpSpPr>
          <a:xfrm rot="1507440">
            <a:off x="264940" y="7186343"/>
            <a:ext cx="1022350" cy="1055422"/>
            <a:chOff x="0" y="0"/>
            <a:chExt cx="1363133" cy="1407229"/>
          </a:xfrm>
        </p:grpSpPr>
        <p:grpSp>
          <p:nvGrpSpPr>
            <p:cNvPr id="224" name="Group 224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25" name="Freeform 22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6" name="Freeform 22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7" name="Group 227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28" name="Freeform 22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9" name="Group 229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30" name="Freeform 230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1" name="Group 231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32" name="Freeform 23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3" name="Group 233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34" name="Freeform 23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5" name="Group 235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36" name="Freeform 23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7" name="Group 237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38" name="Freeform 23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9" name="Group 239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40" name="Freeform 24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1" name="Group 241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42" name="Freeform 24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3" name="Group 243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4" name="Freeform 24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45" name="Group 245"/>
          <p:cNvGrpSpPr/>
          <p:nvPr/>
        </p:nvGrpSpPr>
        <p:grpSpPr>
          <a:xfrm rot="7453708">
            <a:off x="1769622" y="6827771"/>
            <a:ext cx="1022350" cy="1055422"/>
            <a:chOff x="0" y="0"/>
            <a:chExt cx="1363133" cy="1407229"/>
          </a:xfrm>
        </p:grpSpPr>
        <p:grpSp>
          <p:nvGrpSpPr>
            <p:cNvPr id="246" name="Group 246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47" name="Freeform 24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8" name="Freeform 24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9" name="Group 249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50" name="Freeform 25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1" name="Group 251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52" name="Freeform 252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3" name="Group 253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54" name="Freeform 25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5" name="Group 255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56" name="Freeform 25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7" name="Group 257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58" name="Freeform 25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9" name="Group 259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60" name="Freeform 26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1" name="Group 261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62" name="Freeform 26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3" name="Group 263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64" name="Freeform 26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5" name="Group 265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66" name="Freeform 26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67" name="Group 267"/>
          <p:cNvGrpSpPr/>
          <p:nvPr/>
        </p:nvGrpSpPr>
        <p:grpSpPr>
          <a:xfrm rot="1507440">
            <a:off x="358909" y="8861660"/>
            <a:ext cx="1022350" cy="1055422"/>
            <a:chOff x="0" y="0"/>
            <a:chExt cx="1363133" cy="1407229"/>
          </a:xfrm>
        </p:grpSpPr>
        <p:grpSp>
          <p:nvGrpSpPr>
            <p:cNvPr id="268" name="Group 268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69" name="Freeform 26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0" name="Freeform 27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1" name="Group 271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72" name="Freeform 272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3" name="Group 273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74" name="Freeform 274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5" name="Group 275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76" name="Freeform 27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7" name="Group 277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78" name="Freeform 27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9" name="Group 279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80" name="Freeform 28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1" name="Group 281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82" name="Freeform 28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3" name="Group 283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84" name="Freeform 28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5" name="Group 285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86" name="Freeform 28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7" name="Group 287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88" name="Freeform 28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89" name="Group 289"/>
          <p:cNvGrpSpPr/>
          <p:nvPr/>
        </p:nvGrpSpPr>
        <p:grpSpPr>
          <a:xfrm rot="-3517871">
            <a:off x="1251299" y="8019433"/>
            <a:ext cx="1022350" cy="1055422"/>
            <a:chOff x="0" y="0"/>
            <a:chExt cx="1363133" cy="1407229"/>
          </a:xfrm>
        </p:grpSpPr>
        <p:grpSp>
          <p:nvGrpSpPr>
            <p:cNvPr id="290" name="Group 290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91" name="Freeform 29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2" name="Freeform 29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3" name="Group 293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94" name="Freeform 294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5" name="Group 295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96" name="Freeform 296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7" name="Group 297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98" name="Freeform 298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9" name="Group 299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00" name="Freeform 30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1" name="Group 301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02" name="Freeform 30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3" name="Group 303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04" name="Freeform 30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5" name="Group 305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06" name="Freeform 30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7" name="Group 307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08" name="Freeform 30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9" name="Group 309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10" name="Freeform 31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11" name="Group 311"/>
          <p:cNvGrpSpPr/>
          <p:nvPr/>
        </p:nvGrpSpPr>
        <p:grpSpPr>
          <a:xfrm rot="4431079">
            <a:off x="1251299" y="9048133"/>
            <a:ext cx="1022350" cy="1055422"/>
            <a:chOff x="0" y="0"/>
            <a:chExt cx="1363133" cy="1407229"/>
          </a:xfrm>
        </p:grpSpPr>
        <p:grpSp>
          <p:nvGrpSpPr>
            <p:cNvPr id="312" name="Group 312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13" name="Freeform 31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4" name="Freeform 31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5" name="Group 315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16" name="Freeform 316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7" name="Group 317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18" name="Freeform 318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9" name="Group 319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20" name="Freeform 320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1" name="Group 321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22" name="Freeform 32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3" name="Group 323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24" name="Freeform 324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5" name="Group 325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26" name="Freeform 326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7" name="Group 327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28" name="Freeform 328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9" name="Group 329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30" name="Freeform 330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1" name="Group 331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32" name="Freeform 332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33" name="Group 333"/>
          <p:cNvGrpSpPr>
            <a:grpSpLocks noChangeAspect="1"/>
          </p:cNvGrpSpPr>
          <p:nvPr/>
        </p:nvGrpSpPr>
        <p:grpSpPr>
          <a:xfrm>
            <a:off x="5028731" y="876362"/>
            <a:ext cx="8230538" cy="8229600"/>
            <a:chOff x="0" y="0"/>
            <a:chExt cx="6350013" cy="6349289"/>
          </a:xfrm>
        </p:grpSpPr>
        <p:sp>
          <p:nvSpPr>
            <p:cNvPr id="334" name="Freeform 334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2"/>
              <a:stretch>
                <a:fillRect t="-16674" b="-16674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335" name="TextBox 335"/>
          <p:cNvSpPr txBox="1"/>
          <p:nvPr/>
        </p:nvSpPr>
        <p:spPr>
          <a:xfrm>
            <a:off x="7222060" y="9113522"/>
            <a:ext cx="5503339" cy="8770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 rtl="0">
              <a:lnSpc>
                <a:spcPts val="7160"/>
              </a:lnSpc>
            </a:pPr>
            <a:r>
              <a:rPr lang="es-us" sz="5507" b="0" i="0" u="none" spc="275" baseline="0">
                <a:solidFill>
                  <a:srgbClr val="545454"/>
                </a:solidFill>
                <a:latin typeface="Norwester"/>
                <a:ea typeface="Norwester"/>
                <a:cs typeface="Norwester"/>
              </a:rPr>
              <a:t>LINDA, 5 AÑOS</a:t>
            </a:r>
          </a:p>
        </p:txBody>
      </p:sp>
    </p:spTree>
    <p:extLst>
      <p:ext uri="{BB962C8B-B14F-4D97-AF65-F5344CB8AC3E}">
        <p14:creationId xmlns:p14="http://schemas.microsoft.com/office/powerpoint/2010/main" val="728564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  <p:sp>
        <p:nvSpPr>
          <p:cNvPr id="3" name="TextBox 3"/>
          <p:cNvSpPr txBox="1"/>
          <p:nvPr/>
        </p:nvSpPr>
        <p:spPr>
          <a:xfrm>
            <a:off x="9363370" y="430424"/>
            <a:ext cx="8414438" cy="6705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5460"/>
              </a:lnSpc>
            </a:pPr>
            <a:r>
              <a:rPr lang="es-us" sz="4200" b="0" i="0" u="none" spc="210" baseline="0" dirty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EL PANORAMA GENERAL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345565" y="462289"/>
            <a:ext cx="1022350" cy="1055422"/>
            <a:chOff x="0" y="0"/>
            <a:chExt cx="1363133" cy="1407229"/>
          </a:xfrm>
        </p:grpSpPr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" name="Freeform 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" name="Group 2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" name="Group 2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6" name="Group 26"/>
          <p:cNvGrpSpPr/>
          <p:nvPr/>
        </p:nvGrpSpPr>
        <p:grpSpPr>
          <a:xfrm rot="2927008">
            <a:off x="517525" y="1722230"/>
            <a:ext cx="1022350" cy="1055422"/>
            <a:chOff x="0" y="0"/>
            <a:chExt cx="1363133" cy="1407229"/>
          </a:xfrm>
        </p:grpSpPr>
        <p:grpSp>
          <p:nvGrpSpPr>
            <p:cNvPr id="27" name="Group 2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" name="Freeform 2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" name="Group 3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48" name="Group 48"/>
          <p:cNvGrpSpPr/>
          <p:nvPr/>
        </p:nvGrpSpPr>
        <p:grpSpPr>
          <a:xfrm rot="2396009">
            <a:off x="1762474" y="870341"/>
            <a:ext cx="1022350" cy="1055422"/>
            <a:chOff x="0" y="0"/>
            <a:chExt cx="1363133" cy="1407229"/>
          </a:xfrm>
        </p:grpSpPr>
        <p:grpSp>
          <p:nvGrpSpPr>
            <p:cNvPr id="49" name="Group 4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" name="Freeform 5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70" name="Group 70"/>
          <p:cNvGrpSpPr/>
          <p:nvPr/>
        </p:nvGrpSpPr>
        <p:grpSpPr>
          <a:xfrm rot="7453708">
            <a:off x="1856919" y="2130818"/>
            <a:ext cx="1022350" cy="1055422"/>
            <a:chOff x="0" y="0"/>
            <a:chExt cx="1363133" cy="1407229"/>
          </a:xfrm>
        </p:grpSpPr>
        <p:grpSp>
          <p:nvGrpSpPr>
            <p:cNvPr id="71" name="Group 7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" name="Freeform 7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6" name="Group 7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77" name="Freeform 7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8" name="Group 7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79" name="Freeform 7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0" name="Group 8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81" name="Freeform 8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2" name="Group 8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83" name="Freeform 8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4" name="Group 8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85" name="Freeform 8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6" name="Group 8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87" name="Freeform 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8" name="Group 8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89" name="Freeform 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0" name="Group 9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91" name="Freeform 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92" name="Group 92"/>
          <p:cNvGrpSpPr/>
          <p:nvPr/>
        </p:nvGrpSpPr>
        <p:grpSpPr>
          <a:xfrm rot="1507440">
            <a:off x="345565" y="3216799"/>
            <a:ext cx="1022350" cy="1055422"/>
            <a:chOff x="0" y="0"/>
            <a:chExt cx="1363133" cy="1407229"/>
          </a:xfrm>
        </p:grpSpPr>
        <p:grpSp>
          <p:nvGrpSpPr>
            <p:cNvPr id="93" name="Group 9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94" name="Freeform 9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5" name="Freeform 9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6" name="Group 9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97" name="Freeform 9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8" name="Group 9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99" name="Freeform 9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0" name="Group 10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01" name="Freeform 10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2" name="Group 10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03" name="Freeform 10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4" name="Group 10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05" name="Freeform 10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6" name="Group 10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07" name="Freeform 10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8" name="Group 10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09" name="Freeform 10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0" name="Group 11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11" name="Freeform 11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2" name="Group 11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13" name="Freeform 1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14" name="Group 114"/>
          <p:cNvGrpSpPr/>
          <p:nvPr/>
        </p:nvGrpSpPr>
        <p:grpSpPr>
          <a:xfrm rot="7453708">
            <a:off x="1870263" y="3743976"/>
            <a:ext cx="1022350" cy="1055422"/>
            <a:chOff x="0" y="0"/>
            <a:chExt cx="1363133" cy="1407229"/>
          </a:xfrm>
        </p:grpSpPr>
        <p:grpSp>
          <p:nvGrpSpPr>
            <p:cNvPr id="115" name="Group 11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16" name="Freeform 11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7" name="Freeform 11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8" name="Group 11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19" name="Freeform 11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0" name="Group 12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21" name="Freeform 12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2" name="Group 12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3" name="Freeform 12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4" name="Group 12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25" name="Freeform 1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6" name="Group 12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27" name="Freeform 1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8" name="Group 12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29" name="Freeform 1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0" name="Group 13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31" name="Freeform 1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2" name="Group 13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33" name="Freeform 1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4" name="Group 13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35" name="Freeform 1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36" name="Group 136"/>
          <p:cNvGrpSpPr/>
          <p:nvPr/>
        </p:nvGrpSpPr>
        <p:grpSpPr>
          <a:xfrm rot="1507440">
            <a:off x="358909" y="4829958"/>
            <a:ext cx="1022350" cy="1055422"/>
            <a:chOff x="0" y="0"/>
            <a:chExt cx="1363133" cy="1407229"/>
          </a:xfrm>
        </p:grpSpPr>
        <p:grpSp>
          <p:nvGrpSpPr>
            <p:cNvPr id="137" name="Group 13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38" name="Freeform 13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9" name="Freeform 13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0" name="Group 14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41" name="Freeform 14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2" name="Group 14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43" name="Freeform 14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4" name="Group 14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45" name="Freeform 14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6" name="Group 14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7" name="Freeform 1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8" name="Group 14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49" name="Freeform 1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0" name="Group 15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51" name="Freeform 15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2" name="Group 15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53" name="Freeform 15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4" name="Group 15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55" name="Freeform 15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6" name="Group 15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57" name="Freeform 1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58" name="Group 158"/>
          <p:cNvGrpSpPr/>
          <p:nvPr/>
        </p:nvGrpSpPr>
        <p:grpSpPr>
          <a:xfrm rot="-3517871">
            <a:off x="1586751" y="5078589"/>
            <a:ext cx="1022350" cy="1055422"/>
            <a:chOff x="0" y="0"/>
            <a:chExt cx="1363133" cy="1407229"/>
          </a:xfrm>
        </p:grpSpPr>
        <p:grpSp>
          <p:nvGrpSpPr>
            <p:cNvPr id="159" name="Group 15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60" name="Freeform 16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1" name="Freeform 16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2" name="Group 16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63" name="Freeform 16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4" name="Group 16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65" name="Freeform 16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6" name="Group 16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67" name="Freeform 16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8" name="Group 16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69" name="Freeform 1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0" name="Group 17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71" name="Freeform 1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2" name="Group 17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73" name="Freeform 17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4" name="Group 17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75" name="Freeform 17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6" name="Group 17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77" name="Freeform 17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8" name="Group 17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79" name="Freeform 17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80" name="Group 180"/>
          <p:cNvGrpSpPr/>
          <p:nvPr/>
        </p:nvGrpSpPr>
        <p:grpSpPr>
          <a:xfrm rot="2927008">
            <a:off x="852977" y="5810820"/>
            <a:ext cx="1022350" cy="1055422"/>
            <a:chOff x="0" y="0"/>
            <a:chExt cx="1363133" cy="1407229"/>
          </a:xfrm>
        </p:grpSpPr>
        <p:grpSp>
          <p:nvGrpSpPr>
            <p:cNvPr id="181" name="Group 18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82" name="Freeform 18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3" name="Freeform 18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85" name="Freeform 18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6" name="Group 18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87" name="Freeform 18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8" name="Group 18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89" name="Freeform 18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0" name="Group 19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91" name="Freeform 1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2" name="Group 19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93" name="Freeform 19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4" name="Group 19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95" name="Freeform 19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6" name="Group 19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97" name="Freeform 19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8" name="Group 19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99" name="Freeform 19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0" name="Group 20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01" name="Freeform 20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02" name="Group 202"/>
          <p:cNvGrpSpPr/>
          <p:nvPr/>
        </p:nvGrpSpPr>
        <p:grpSpPr>
          <a:xfrm rot="7453708">
            <a:off x="1387807" y="2850292"/>
            <a:ext cx="1022350" cy="1055422"/>
            <a:chOff x="0" y="0"/>
            <a:chExt cx="1363133" cy="1407229"/>
          </a:xfrm>
        </p:grpSpPr>
        <p:grpSp>
          <p:nvGrpSpPr>
            <p:cNvPr id="203" name="Group 20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04" name="Freeform 20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5" name="Freeform 20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6" name="Group 20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07" name="Freeform 20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8" name="Group 20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09" name="Freeform 20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0" name="Group 21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11" name="Freeform 21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2" name="Group 21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13" name="Freeform 2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4" name="Group 21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15" name="Freeform 2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6" name="Group 21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17" name="Freeform 2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8" name="Group 21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19" name="Freeform 2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0" name="Group 22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1" name="Freeform 2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2" name="Group 22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23" name="Freeform 2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24" name="Group 224"/>
          <p:cNvGrpSpPr/>
          <p:nvPr/>
        </p:nvGrpSpPr>
        <p:grpSpPr>
          <a:xfrm rot="1507440">
            <a:off x="264940" y="7186343"/>
            <a:ext cx="1022350" cy="1055422"/>
            <a:chOff x="0" y="0"/>
            <a:chExt cx="1363133" cy="1407229"/>
          </a:xfrm>
        </p:grpSpPr>
        <p:grpSp>
          <p:nvGrpSpPr>
            <p:cNvPr id="225" name="Group 22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26" name="Freeform 22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7" name="Freeform 2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8" name="Group 22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29" name="Freeform 22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0" name="Group 23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31" name="Freeform 23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2" name="Group 23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33" name="Freeform 23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4" name="Group 23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35" name="Freeform 2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6" name="Group 23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37" name="Freeform 2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8" name="Group 23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39" name="Freeform 2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0" name="Group 24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41" name="Freeform 2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2" name="Group 24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43" name="Freeform 2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4" name="Group 24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5" name="Freeform 2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46" name="Group 246"/>
          <p:cNvGrpSpPr/>
          <p:nvPr/>
        </p:nvGrpSpPr>
        <p:grpSpPr>
          <a:xfrm rot="7453708">
            <a:off x="1769622" y="6827771"/>
            <a:ext cx="1022350" cy="1055422"/>
            <a:chOff x="0" y="0"/>
            <a:chExt cx="1363133" cy="1407229"/>
          </a:xfrm>
        </p:grpSpPr>
        <p:grpSp>
          <p:nvGrpSpPr>
            <p:cNvPr id="247" name="Group 24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48" name="Freeform 24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9" name="Freeform 24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0" name="Group 25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51" name="Freeform 25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2" name="Group 25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53" name="Freeform 25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4" name="Group 25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55" name="Freeform 25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6" name="Group 25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57" name="Freeform 2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8" name="Group 25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59" name="Freeform 2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0" name="Group 26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61" name="Freeform 2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2" name="Group 26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63" name="Freeform 2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4" name="Group 26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65" name="Freeform 2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6" name="Group 26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67" name="Freeform 2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68" name="Group 268"/>
          <p:cNvGrpSpPr/>
          <p:nvPr/>
        </p:nvGrpSpPr>
        <p:grpSpPr>
          <a:xfrm rot="1507440">
            <a:off x="358909" y="8861660"/>
            <a:ext cx="1022350" cy="1055422"/>
            <a:chOff x="0" y="0"/>
            <a:chExt cx="1363133" cy="1407229"/>
          </a:xfrm>
        </p:grpSpPr>
        <p:grpSp>
          <p:nvGrpSpPr>
            <p:cNvPr id="269" name="Group 26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0" name="Freeform 27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1" name="Freeform 27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2" name="Group 27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73" name="Freeform 27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4" name="Group 27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75" name="Freeform 27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6" name="Group 27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77" name="Freeform 27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8" name="Group 27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79" name="Freeform 27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0" name="Group 28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81" name="Freeform 28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2" name="Group 28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83" name="Freeform 28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4" name="Group 28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85" name="Freeform 28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6" name="Group 28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87" name="Freeform 2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8" name="Group 28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89" name="Freeform 2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90" name="Group 290"/>
          <p:cNvGrpSpPr/>
          <p:nvPr/>
        </p:nvGrpSpPr>
        <p:grpSpPr>
          <a:xfrm rot="-3517871">
            <a:off x="1251299" y="8019433"/>
            <a:ext cx="1022350" cy="1055422"/>
            <a:chOff x="0" y="0"/>
            <a:chExt cx="1363133" cy="1407229"/>
          </a:xfrm>
        </p:grpSpPr>
        <p:grpSp>
          <p:nvGrpSpPr>
            <p:cNvPr id="291" name="Group 29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92" name="Freeform 29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3" name="Freeform 29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4" name="Group 29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95" name="Freeform 29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6" name="Group 29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97" name="Freeform 29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8" name="Group 29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99" name="Freeform 29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0" name="Group 30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01" name="Freeform 30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2" name="Group 30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03" name="Freeform 30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4" name="Group 30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05" name="Freeform 30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6" name="Group 30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07" name="Freeform 30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8" name="Group 30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09" name="Freeform 30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0" name="Group 31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11" name="Freeform 31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12" name="Group 312"/>
          <p:cNvGrpSpPr/>
          <p:nvPr/>
        </p:nvGrpSpPr>
        <p:grpSpPr>
          <a:xfrm rot="4431079">
            <a:off x="1251299" y="9048133"/>
            <a:ext cx="1022350" cy="1055422"/>
            <a:chOff x="0" y="0"/>
            <a:chExt cx="1363133" cy="1407229"/>
          </a:xfrm>
        </p:grpSpPr>
        <p:grpSp>
          <p:nvGrpSpPr>
            <p:cNvPr id="313" name="Group 31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14" name="Freeform 31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5" name="Freeform 31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6" name="Group 31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17" name="Freeform 31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8" name="Group 31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19" name="Freeform 31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0" name="Group 32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21" name="Freeform 32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2" name="Group 32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23" name="Freeform 3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4" name="Group 32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25" name="Freeform 3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6" name="Group 32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27" name="Freeform 3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8" name="Group 32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29" name="Freeform 3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0" name="Group 33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31" name="Freeform 3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2" name="Group 33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33" name="Freeform 3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34" name="Group 334"/>
          <p:cNvGrpSpPr>
            <a:grpSpLocks noChangeAspect="1"/>
          </p:cNvGrpSpPr>
          <p:nvPr/>
        </p:nvGrpSpPr>
        <p:grpSpPr>
          <a:xfrm>
            <a:off x="5696110" y="1046584"/>
            <a:ext cx="8424593" cy="8229600"/>
            <a:chOff x="0" y="0"/>
            <a:chExt cx="4828540" cy="4716780"/>
          </a:xfrm>
        </p:grpSpPr>
        <p:sp>
          <p:nvSpPr>
            <p:cNvPr id="335" name="Freeform 335"/>
            <p:cNvSpPr/>
            <p:nvPr/>
          </p:nvSpPr>
          <p:spPr>
            <a:xfrm>
              <a:off x="0" y="-7620"/>
              <a:ext cx="4833620" cy="4726940"/>
            </a:xfrm>
            <a:custGeom>
              <a:avLst/>
              <a:gdLst/>
              <a:ahLst/>
              <a:cxnLst/>
              <a:rect l="l" t="t" r="r" b="b"/>
              <a:pathLst>
                <a:path w="4833620" h="4726940">
                  <a:moveTo>
                    <a:pt x="3416300" y="4662170"/>
                  </a:moveTo>
                  <a:cubicBezTo>
                    <a:pt x="3388360" y="4669790"/>
                    <a:pt x="3366770" y="4679950"/>
                    <a:pt x="3345180" y="4682490"/>
                  </a:cubicBezTo>
                  <a:cubicBezTo>
                    <a:pt x="3223260" y="4692650"/>
                    <a:pt x="3102610" y="4702810"/>
                    <a:pt x="2980690" y="4711700"/>
                  </a:cubicBezTo>
                  <a:cubicBezTo>
                    <a:pt x="2918460" y="4715510"/>
                    <a:pt x="2856230" y="4719320"/>
                    <a:pt x="2794000" y="4720590"/>
                  </a:cubicBezTo>
                  <a:cubicBezTo>
                    <a:pt x="2726690" y="4723130"/>
                    <a:pt x="2659380" y="4726940"/>
                    <a:pt x="2593340" y="4724400"/>
                  </a:cubicBezTo>
                  <a:cubicBezTo>
                    <a:pt x="2529840" y="4723130"/>
                    <a:pt x="2466340" y="4719320"/>
                    <a:pt x="2405380" y="4707890"/>
                  </a:cubicBezTo>
                  <a:cubicBezTo>
                    <a:pt x="2326640" y="4693920"/>
                    <a:pt x="2246630" y="4693920"/>
                    <a:pt x="2169160" y="4681220"/>
                  </a:cubicBezTo>
                  <a:cubicBezTo>
                    <a:pt x="1967230" y="4648200"/>
                    <a:pt x="1761490" y="4657090"/>
                    <a:pt x="1558290" y="4643120"/>
                  </a:cubicBezTo>
                  <a:cubicBezTo>
                    <a:pt x="1443990" y="4635500"/>
                    <a:pt x="1329690" y="4617720"/>
                    <a:pt x="1215390" y="4602480"/>
                  </a:cubicBezTo>
                  <a:cubicBezTo>
                    <a:pt x="1085850" y="4585970"/>
                    <a:pt x="956310" y="4566920"/>
                    <a:pt x="825500" y="4549140"/>
                  </a:cubicBezTo>
                  <a:cubicBezTo>
                    <a:pt x="730250" y="4536440"/>
                    <a:pt x="633730" y="4523740"/>
                    <a:pt x="538480" y="4511040"/>
                  </a:cubicBezTo>
                  <a:cubicBezTo>
                    <a:pt x="535940" y="4511040"/>
                    <a:pt x="533400" y="4509770"/>
                    <a:pt x="530860" y="4509770"/>
                  </a:cubicBezTo>
                  <a:cubicBezTo>
                    <a:pt x="450850" y="4475479"/>
                    <a:pt x="365760" y="4448810"/>
                    <a:pt x="292100" y="4404360"/>
                  </a:cubicBezTo>
                  <a:cubicBezTo>
                    <a:pt x="167640" y="4328160"/>
                    <a:pt x="114300" y="4206240"/>
                    <a:pt x="109220" y="4062730"/>
                  </a:cubicBezTo>
                  <a:cubicBezTo>
                    <a:pt x="107950" y="4013200"/>
                    <a:pt x="101600" y="3964940"/>
                    <a:pt x="101600" y="3915410"/>
                  </a:cubicBezTo>
                  <a:cubicBezTo>
                    <a:pt x="102870" y="3846830"/>
                    <a:pt x="107950" y="3779520"/>
                    <a:pt x="111760" y="3712210"/>
                  </a:cubicBezTo>
                  <a:cubicBezTo>
                    <a:pt x="121920" y="3511550"/>
                    <a:pt x="127000" y="3310890"/>
                    <a:pt x="111760" y="3110230"/>
                  </a:cubicBezTo>
                  <a:cubicBezTo>
                    <a:pt x="97790" y="2929890"/>
                    <a:pt x="85090" y="2750820"/>
                    <a:pt x="71120" y="2570480"/>
                  </a:cubicBezTo>
                  <a:cubicBezTo>
                    <a:pt x="62230" y="2454910"/>
                    <a:pt x="50800" y="2340610"/>
                    <a:pt x="43180" y="2225040"/>
                  </a:cubicBezTo>
                  <a:cubicBezTo>
                    <a:pt x="38100" y="2148840"/>
                    <a:pt x="39370" y="2071370"/>
                    <a:pt x="34290" y="1995170"/>
                  </a:cubicBezTo>
                  <a:cubicBezTo>
                    <a:pt x="31750" y="1951990"/>
                    <a:pt x="17780" y="1910080"/>
                    <a:pt x="16510" y="1866900"/>
                  </a:cubicBezTo>
                  <a:cubicBezTo>
                    <a:pt x="11430" y="1762760"/>
                    <a:pt x="10160" y="1657350"/>
                    <a:pt x="7620" y="1551940"/>
                  </a:cubicBezTo>
                  <a:cubicBezTo>
                    <a:pt x="6350" y="1511300"/>
                    <a:pt x="0" y="1470660"/>
                    <a:pt x="1270" y="1430020"/>
                  </a:cubicBezTo>
                  <a:cubicBezTo>
                    <a:pt x="2540" y="1366520"/>
                    <a:pt x="10160" y="1303020"/>
                    <a:pt x="11430" y="1239520"/>
                  </a:cubicBezTo>
                  <a:cubicBezTo>
                    <a:pt x="12700" y="1165860"/>
                    <a:pt x="5080" y="1092200"/>
                    <a:pt x="7620" y="1019810"/>
                  </a:cubicBezTo>
                  <a:cubicBezTo>
                    <a:pt x="7620" y="949960"/>
                    <a:pt x="16510" y="881380"/>
                    <a:pt x="25400" y="811530"/>
                  </a:cubicBezTo>
                  <a:cubicBezTo>
                    <a:pt x="27940" y="787400"/>
                    <a:pt x="45720" y="765810"/>
                    <a:pt x="50800" y="741680"/>
                  </a:cubicBezTo>
                  <a:cubicBezTo>
                    <a:pt x="72390" y="622300"/>
                    <a:pt x="95250" y="502920"/>
                    <a:pt x="151130" y="392430"/>
                  </a:cubicBezTo>
                  <a:cubicBezTo>
                    <a:pt x="163830" y="368300"/>
                    <a:pt x="184150" y="346710"/>
                    <a:pt x="203200" y="327660"/>
                  </a:cubicBezTo>
                  <a:cubicBezTo>
                    <a:pt x="209550" y="321310"/>
                    <a:pt x="224790" y="325120"/>
                    <a:pt x="228600" y="325120"/>
                  </a:cubicBezTo>
                  <a:cubicBezTo>
                    <a:pt x="237490" y="308610"/>
                    <a:pt x="242570" y="292100"/>
                    <a:pt x="252730" y="284480"/>
                  </a:cubicBezTo>
                  <a:cubicBezTo>
                    <a:pt x="307340" y="242570"/>
                    <a:pt x="364490" y="212090"/>
                    <a:pt x="435610" y="204470"/>
                  </a:cubicBezTo>
                  <a:cubicBezTo>
                    <a:pt x="488950" y="198120"/>
                    <a:pt x="541020" y="175260"/>
                    <a:pt x="594360" y="162560"/>
                  </a:cubicBezTo>
                  <a:cubicBezTo>
                    <a:pt x="659130" y="147320"/>
                    <a:pt x="723900" y="129540"/>
                    <a:pt x="791210" y="120650"/>
                  </a:cubicBezTo>
                  <a:cubicBezTo>
                    <a:pt x="852170" y="113030"/>
                    <a:pt x="910590" y="96520"/>
                    <a:pt x="972820" y="91440"/>
                  </a:cubicBezTo>
                  <a:cubicBezTo>
                    <a:pt x="1036320" y="86360"/>
                    <a:pt x="1099820" y="71120"/>
                    <a:pt x="1164590" y="66040"/>
                  </a:cubicBezTo>
                  <a:cubicBezTo>
                    <a:pt x="1339850" y="53340"/>
                    <a:pt x="1516380" y="44450"/>
                    <a:pt x="1691640" y="34290"/>
                  </a:cubicBezTo>
                  <a:cubicBezTo>
                    <a:pt x="1734820" y="31750"/>
                    <a:pt x="1778000" y="34290"/>
                    <a:pt x="1821180" y="35560"/>
                  </a:cubicBezTo>
                  <a:cubicBezTo>
                    <a:pt x="1842770" y="36830"/>
                    <a:pt x="1864360" y="41910"/>
                    <a:pt x="1887220" y="44450"/>
                  </a:cubicBezTo>
                  <a:cubicBezTo>
                    <a:pt x="1897380" y="45720"/>
                    <a:pt x="1907540" y="41910"/>
                    <a:pt x="1917700" y="41910"/>
                  </a:cubicBezTo>
                  <a:cubicBezTo>
                    <a:pt x="1948180" y="41910"/>
                    <a:pt x="1979930" y="41910"/>
                    <a:pt x="2010410" y="40640"/>
                  </a:cubicBezTo>
                  <a:cubicBezTo>
                    <a:pt x="2068830" y="38100"/>
                    <a:pt x="2128520" y="31750"/>
                    <a:pt x="2186940" y="31750"/>
                  </a:cubicBezTo>
                  <a:cubicBezTo>
                    <a:pt x="2244090" y="31750"/>
                    <a:pt x="2301240" y="35560"/>
                    <a:pt x="2358390" y="38100"/>
                  </a:cubicBezTo>
                  <a:lnTo>
                    <a:pt x="2404110" y="38100"/>
                  </a:lnTo>
                  <a:cubicBezTo>
                    <a:pt x="2473960" y="35560"/>
                    <a:pt x="2542540" y="35560"/>
                    <a:pt x="2612390" y="31750"/>
                  </a:cubicBezTo>
                  <a:cubicBezTo>
                    <a:pt x="2679700" y="27940"/>
                    <a:pt x="2745740" y="19050"/>
                    <a:pt x="2813050" y="15240"/>
                  </a:cubicBezTo>
                  <a:cubicBezTo>
                    <a:pt x="2844800" y="12700"/>
                    <a:pt x="2877820" y="12700"/>
                    <a:pt x="2909570" y="19050"/>
                  </a:cubicBezTo>
                  <a:cubicBezTo>
                    <a:pt x="2957830" y="27940"/>
                    <a:pt x="3003550" y="33020"/>
                    <a:pt x="3051810" y="19050"/>
                  </a:cubicBezTo>
                  <a:cubicBezTo>
                    <a:pt x="3069590" y="13970"/>
                    <a:pt x="3092450" y="22860"/>
                    <a:pt x="3112770" y="25400"/>
                  </a:cubicBezTo>
                  <a:cubicBezTo>
                    <a:pt x="3121660" y="26670"/>
                    <a:pt x="3131820" y="29210"/>
                    <a:pt x="3136900" y="25400"/>
                  </a:cubicBezTo>
                  <a:cubicBezTo>
                    <a:pt x="3171190" y="0"/>
                    <a:pt x="3202940" y="6350"/>
                    <a:pt x="3235960" y="27940"/>
                  </a:cubicBezTo>
                  <a:cubicBezTo>
                    <a:pt x="3239770" y="30480"/>
                    <a:pt x="3249930" y="24130"/>
                    <a:pt x="3257550" y="24130"/>
                  </a:cubicBezTo>
                  <a:cubicBezTo>
                    <a:pt x="3288030" y="24130"/>
                    <a:pt x="3318510" y="24130"/>
                    <a:pt x="3350260" y="25400"/>
                  </a:cubicBezTo>
                  <a:cubicBezTo>
                    <a:pt x="3373120" y="26670"/>
                    <a:pt x="3394710" y="34290"/>
                    <a:pt x="3417570" y="36830"/>
                  </a:cubicBezTo>
                  <a:cubicBezTo>
                    <a:pt x="3467100" y="43180"/>
                    <a:pt x="3517900" y="53340"/>
                    <a:pt x="3568700" y="53340"/>
                  </a:cubicBezTo>
                  <a:cubicBezTo>
                    <a:pt x="3663950" y="54610"/>
                    <a:pt x="3759200" y="58420"/>
                    <a:pt x="3853180" y="78740"/>
                  </a:cubicBezTo>
                  <a:cubicBezTo>
                    <a:pt x="3940809" y="97790"/>
                    <a:pt x="4030980" y="97790"/>
                    <a:pt x="4119880" y="113030"/>
                  </a:cubicBezTo>
                  <a:cubicBezTo>
                    <a:pt x="4173220" y="121920"/>
                    <a:pt x="4227830" y="138430"/>
                    <a:pt x="4273550" y="165100"/>
                  </a:cubicBezTo>
                  <a:cubicBezTo>
                    <a:pt x="4323080" y="193040"/>
                    <a:pt x="4361180" y="238760"/>
                    <a:pt x="4405630" y="276860"/>
                  </a:cubicBezTo>
                  <a:cubicBezTo>
                    <a:pt x="4422139" y="290830"/>
                    <a:pt x="4446270" y="300990"/>
                    <a:pt x="4457700" y="318770"/>
                  </a:cubicBezTo>
                  <a:cubicBezTo>
                    <a:pt x="4490720" y="367030"/>
                    <a:pt x="4519930" y="417830"/>
                    <a:pt x="4549140" y="468630"/>
                  </a:cubicBezTo>
                  <a:cubicBezTo>
                    <a:pt x="4570730" y="505460"/>
                    <a:pt x="4592320" y="543560"/>
                    <a:pt x="4608830" y="581660"/>
                  </a:cubicBezTo>
                  <a:cubicBezTo>
                    <a:pt x="4626610" y="626110"/>
                    <a:pt x="4640580" y="671830"/>
                    <a:pt x="4654550" y="718820"/>
                  </a:cubicBezTo>
                  <a:cubicBezTo>
                    <a:pt x="4676140" y="792480"/>
                    <a:pt x="4701540" y="866140"/>
                    <a:pt x="4715510" y="942340"/>
                  </a:cubicBezTo>
                  <a:cubicBezTo>
                    <a:pt x="4735830" y="1049020"/>
                    <a:pt x="4745990" y="1158240"/>
                    <a:pt x="4761230" y="1266190"/>
                  </a:cubicBezTo>
                  <a:cubicBezTo>
                    <a:pt x="4766310" y="1301750"/>
                    <a:pt x="4772660" y="1337310"/>
                    <a:pt x="4775200" y="1372870"/>
                  </a:cubicBezTo>
                  <a:cubicBezTo>
                    <a:pt x="4782820" y="1474470"/>
                    <a:pt x="4787900" y="1574800"/>
                    <a:pt x="4794250" y="1676400"/>
                  </a:cubicBezTo>
                  <a:cubicBezTo>
                    <a:pt x="4803140" y="1802130"/>
                    <a:pt x="4815840" y="1926590"/>
                    <a:pt x="4822190" y="2052320"/>
                  </a:cubicBezTo>
                  <a:cubicBezTo>
                    <a:pt x="4828540" y="2172970"/>
                    <a:pt x="4833620" y="2294890"/>
                    <a:pt x="4831080" y="2416810"/>
                  </a:cubicBezTo>
                  <a:cubicBezTo>
                    <a:pt x="4827270" y="2620010"/>
                    <a:pt x="4817110" y="2821940"/>
                    <a:pt x="4806950" y="3025140"/>
                  </a:cubicBezTo>
                  <a:cubicBezTo>
                    <a:pt x="4800600" y="3150870"/>
                    <a:pt x="4791710" y="3275330"/>
                    <a:pt x="4779010" y="3399790"/>
                  </a:cubicBezTo>
                  <a:cubicBezTo>
                    <a:pt x="4766310" y="3524250"/>
                    <a:pt x="4747260" y="3647440"/>
                    <a:pt x="4733290" y="3771900"/>
                  </a:cubicBezTo>
                  <a:cubicBezTo>
                    <a:pt x="4723130" y="3858260"/>
                    <a:pt x="4720590" y="3944620"/>
                    <a:pt x="4709160" y="4029710"/>
                  </a:cubicBezTo>
                  <a:cubicBezTo>
                    <a:pt x="4699000" y="4107180"/>
                    <a:pt x="4660900" y="4175760"/>
                    <a:pt x="4610100" y="4232910"/>
                  </a:cubicBezTo>
                  <a:cubicBezTo>
                    <a:pt x="4568191" y="4281170"/>
                    <a:pt x="4535170" y="4335780"/>
                    <a:pt x="4491991" y="4382770"/>
                  </a:cubicBezTo>
                  <a:cubicBezTo>
                    <a:pt x="4453891" y="4424679"/>
                    <a:pt x="4411981" y="4466590"/>
                    <a:pt x="4345941" y="4467860"/>
                  </a:cubicBezTo>
                  <a:cubicBezTo>
                    <a:pt x="4330700" y="4467860"/>
                    <a:pt x="4316731" y="4483100"/>
                    <a:pt x="4301491" y="4490720"/>
                  </a:cubicBezTo>
                  <a:cubicBezTo>
                    <a:pt x="4236720" y="4518660"/>
                    <a:pt x="4169411" y="4542790"/>
                    <a:pt x="4105911" y="4573270"/>
                  </a:cubicBezTo>
                  <a:cubicBezTo>
                    <a:pt x="3989070" y="4629150"/>
                    <a:pt x="3863341" y="4638040"/>
                    <a:pt x="3737611" y="4643120"/>
                  </a:cubicBezTo>
                  <a:cubicBezTo>
                    <a:pt x="3689351" y="4645660"/>
                    <a:pt x="3639820" y="4641850"/>
                    <a:pt x="3591561" y="4645660"/>
                  </a:cubicBezTo>
                  <a:cubicBezTo>
                    <a:pt x="3567431" y="4646930"/>
                    <a:pt x="3544570" y="4658360"/>
                    <a:pt x="3521711" y="4663440"/>
                  </a:cubicBezTo>
                  <a:cubicBezTo>
                    <a:pt x="3511551" y="4665980"/>
                    <a:pt x="3501391" y="4664710"/>
                    <a:pt x="3489961" y="4665980"/>
                  </a:cubicBezTo>
                  <a:cubicBezTo>
                    <a:pt x="3474720" y="4667250"/>
                    <a:pt x="3459481" y="4671060"/>
                    <a:pt x="3444241" y="4669790"/>
                  </a:cubicBezTo>
                  <a:cubicBezTo>
                    <a:pt x="3429000" y="4667250"/>
                    <a:pt x="3418841" y="4662170"/>
                    <a:pt x="3416300" y="4662170"/>
                  </a:cubicBezTo>
                  <a:close/>
                </a:path>
              </a:pathLst>
            </a:custGeom>
            <a:blipFill>
              <a:blip r:embed="rId2"/>
              <a:stretch>
                <a:fillRect l="22" t="-18253" r="-66" b="-18298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336" name="TextBox 336"/>
          <p:cNvSpPr txBox="1"/>
          <p:nvPr/>
        </p:nvSpPr>
        <p:spPr>
          <a:xfrm>
            <a:off x="7107400" y="9210675"/>
            <a:ext cx="7294399" cy="8770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 rtl="0">
              <a:lnSpc>
                <a:spcPts val="7160"/>
              </a:lnSpc>
            </a:pPr>
            <a:r>
              <a:rPr lang="es-us" sz="5507" b="0" i="0" u="none" spc="275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ROY ROGERS, 5 AÑOS</a:t>
            </a:r>
          </a:p>
        </p:txBody>
      </p:sp>
    </p:spTree>
    <p:extLst>
      <p:ext uri="{BB962C8B-B14F-4D97-AF65-F5344CB8AC3E}">
        <p14:creationId xmlns:p14="http://schemas.microsoft.com/office/powerpoint/2010/main" val="4091977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484527" y="-507234"/>
            <a:ext cx="9628527" cy="11301468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sp>
        <p:nvSpPr>
          <p:cNvPr id="3" name="AutoShape 3"/>
          <p:cNvSpPr/>
          <p:nvPr/>
        </p:nvSpPr>
        <p:spPr>
          <a:xfrm>
            <a:off x="4068319" y="2285470"/>
            <a:ext cx="10151363" cy="6360727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s-MX"/>
          </a:p>
        </p:txBody>
      </p:sp>
      <p:sp>
        <p:nvSpPr>
          <p:cNvPr id="4" name="TextBox 4"/>
          <p:cNvSpPr txBox="1"/>
          <p:nvPr/>
        </p:nvSpPr>
        <p:spPr>
          <a:xfrm>
            <a:off x="5163085" y="3633670"/>
            <a:ext cx="8857715" cy="25622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6720"/>
              </a:lnSpc>
            </a:pPr>
            <a:r>
              <a:rPr lang="es-us" sz="5600" b="1" i="0" u="none" spc="168" baseline="0" dirty="0">
                <a:solidFill>
                  <a:srgbClr val="303030"/>
                </a:solidFill>
                <a:latin typeface="Roboto"/>
                <a:ea typeface="Roboto"/>
                <a:cs typeface="Roboto"/>
              </a:rPr>
              <a:t>El deseo de ser</a:t>
            </a:r>
            <a:br>
              <a:rPr lang="es-us" sz="5600" b="1" i="0" u="none" spc="168" baseline="0" dirty="0">
                <a:solidFill>
                  <a:srgbClr val="303030"/>
                </a:solidFill>
                <a:latin typeface="Roboto"/>
                <a:ea typeface="Roboto"/>
                <a:cs typeface="Roboto"/>
              </a:rPr>
            </a:br>
            <a:r>
              <a:rPr lang="es-us" sz="5600" b="1" i="0" u="none" spc="168" baseline="0" dirty="0" err="1">
                <a:solidFill>
                  <a:srgbClr val="303030"/>
                </a:solidFill>
                <a:latin typeface="Roboto"/>
                <a:ea typeface="Roboto"/>
                <a:cs typeface="Roboto"/>
              </a:rPr>
              <a:t>unx</a:t>
            </a:r>
            <a:r>
              <a:rPr lang="es-us" sz="5600" b="1" i="0" u="none" spc="168" baseline="0" dirty="0">
                <a:solidFill>
                  <a:srgbClr val="303030"/>
                </a:solidFill>
                <a:latin typeface="Roboto"/>
                <a:ea typeface="Roboto"/>
                <a:cs typeface="Roboto"/>
              </a:rPr>
              <a:t> </a:t>
            </a:r>
            <a:r>
              <a:rPr lang="es-us" sz="5600" b="1" i="0" u="none" spc="168" baseline="0" dirty="0" err="1">
                <a:solidFill>
                  <a:srgbClr val="303030"/>
                </a:solidFill>
                <a:latin typeface="Roboto"/>
                <a:ea typeface="Roboto"/>
                <a:cs typeface="Roboto"/>
              </a:rPr>
              <a:t>mismx</a:t>
            </a:r>
            <a:br>
              <a:rPr lang="es-us" sz="5600" b="1" spc="168" dirty="0">
                <a:solidFill>
                  <a:srgbClr val="303030"/>
                </a:solidFill>
                <a:latin typeface="Roboto"/>
                <a:ea typeface="Roboto"/>
                <a:cs typeface="Roboto"/>
              </a:rPr>
            </a:br>
            <a:r>
              <a:rPr lang="es-us" sz="5600" b="1" i="0" u="none" spc="168" baseline="0" dirty="0">
                <a:solidFill>
                  <a:srgbClr val="303030"/>
                </a:solidFill>
                <a:latin typeface="Roboto"/>
                <a:ea typeface="Roboto"/>
                <a:cs typeface="Roboto"/>
              </a:rPr>
              <a:t>nunca desaparece.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862560" y="6670910"/>
            <a:ext cx="8562879" cy="16535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6720"/>
              </a:lnSpc>
            </a:pPr>
            <a:r>
              <a:rPr lang="es-us" sz="4200" b="0" i="0" u="none" spc="420" baseline="0">
                <a:solidFill>
                  <a:srgbClr val="303030"/>
                </a:solidFill>
                <a:latin typeface="Roboto"/>
                <a:ea typeface="Roboto"/>
                <a:cs typeface="Roboto"/>
              </a:rPr>
              <a:t>¿CÓMO APOYAMOS ESA BÚSQUEDA PARA TODXS?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499332" y="1640803"/>
            <a:ext cx="1289335" cy="128933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877121" y="2082643"/>
            <a:ext cx="533757" cy="405656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19237" y="267833"/>
            <a:ext cx="1022350" cy="1055422"/>
            <a:chOff x="0" y="0"/>
            <a:chExt cx="1363133" cy="1407229"/>
          </a:xfrm>
        </p:grpSpPr>
        <p:grpSp>
          <p:nvGrpSpPr>
            <p:cNvPr id="9" name="Group 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" name="Freeform 1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" name="Group 2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" name="Group 2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" name="Group 2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0" name="Group 30"/>
          <p:cNvGrpSpPr/>
          <p:nvPr/>
        </p:nvGrpSpPr>
        <p:grpSpPr>
          <a:xfrm rot="2927008">
            <a:off x="191196" y="1527775"/>
            <a:ext cx="1022350" cy="1055422"/>
            <a:chOff x="0" y="0"/>
            <a:chExt cx="1363133" cy="1407229"/>
          </a:xfrm>
        </p:grpSpPr>
        <p:grpSp>
          <p:nvGrpSpPr>
            <p:cNvPr id="31" name="Group 3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" name="Freeform 3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52" name="Group 52"/>
          <p:cNvGrpSpPr/>
          <p:nvPr/>
        </p:nvGrpSpPr>
        <p:grpSpPr>
          <a:xfrm rot="2396009">
            <a:off x="1537079" y="1408651"/>
            <a:ext cx="1022350" cy="1055422"/>
            <a:chOff x="0" y="0"/>
            <a:chExt cx="1363133" cy="1407229"/>
          </a:xfrm>
        </p:grpSpPr>
        <p:grpSp>
          <p:nvGrpSpPr>
            <p:cNvPr id="53" name="Group 5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" name="Freeform 5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2" name="Group 7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73" name="Freeform 7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74" name="Group 74"/>
          <p:cNvGrpSpPr/>
          <p:nvPr/>
        </p:nvGrpSpPr>
        <p:grpSpPr>
          <a:xfrm rot="7453708">
            <a:off x="1530223" y="267833"/>
            <a:ext cx="1022350" cy="1055422"/>
            <a:chOff x="0" y="0"/>
            <a:chExt cx="1363133" cy="1407229"/>
          </a:xfrm>
        </p:grpSpPr>
        <p:grpSp>
          <p:nvGrpSpPr>
            <p:cNvPr id="75" name="Group 7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76" name="Freeform 7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" name="Freeform 7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8" name="Group 7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79" name="Freeform 7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0" name="Group 8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81" name="Freeform 8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2" name="Group 8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83" name="Freeform 8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4" name="Group 8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85" name="Freeform 8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6" name="Group 8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87" name="Freeform 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8" name="Group 8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89" name="Freeform 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0" name="Group 9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91" name="Freeform 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2" name="Group 9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93" name="Freeform 9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4" name="Group 9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95" name="Freeform 9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96" name="Group 96"/>
          <p:cNvGrpSpPr/>
          <p:nvPr/>
        </p:nvGrpSpPr>
        <p:grpSpPr>
          <a:xfrm rot="1507440">
            <a:off x="19237" y="3022344"/>
            <a:ext cx="1022350" cy="1055422"/>
            <a:chOff x="0" y="0"/>
            <a:chExt cx="1363133" cy="1407229"/>
          </a:xfrm>
        </p:grpSpPr>
        <p:grpSp>
          <p:nvGrpSpPr>
            <p:cNvPr id="97" name="Group 9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98" name="Freeform 9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9" name="Freeform 9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0" name="Group 10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01" name="Freeform 10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2" name="Group 10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03" name="Freeform 10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4" name="Group 10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05" name="Freeform 10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6" name="Group 10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07" name="Freeform 10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8" name="Group 10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09" name="Freeform 10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0" name="Group 11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11" name="Freeform 11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2" name="Group 11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13" name="Freeform 1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4" name="Group 11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15" name="Freeform 1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6" name="Group 11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17" name="Freeform 1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18" name="Group 118"/>
          <p:cNvGrpSpPr/>
          <p:nvPr/>
        </p:nvGrpSpPr>
        <p:grpSpPr>
          <a:xfrm rot="7453708">
            <a:off x="1543934" y="3549521"/>
            <a:ext cx="1022350" cy="1055422"/>
            <a:chOff x="0" y="0"/>
            <a:chExt cx="1363133" cy="1407229"/>
          </a:xfrm>
        </p:grpSpPr>
        <p:grpSp>
          <p:nvGrpSpPr>
            <p:cNvPr id="119" name="Group 11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20" name="Freeform 12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1" name="Freeform 12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2" name="Group 12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23" name="Freeform 12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4" name="Group 12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25" name="Freeform 12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6" name="Group 12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7" name="Freeform 12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8" name="Group 12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29" name="Freeform 1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0" name="Group 13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31" name="Freeform 1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2" name="Group 13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33" name="Freeform 1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4" name="Group 13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35" name="Freeform 1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6" name="Group 13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37" name="Freeform 1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8" name="Group 13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39" name="Freeform 1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40" name="Group 140"/>
          <p:cNvGrpSpPr/>
          <p:nvPr/>
        </p:nvGrpSpPr>
        <p:grpSpPr>
          <a:xfrm rot="1507440">
            <a:off x="32580" y="4635502"/>
            <a:ext cx="1022350" cy="1055422"/>
            <a:chOff x="0" y="0"/>
            <a:chExt cx="1363133" cy="1407229"/>
          </a:xfrm>
        </p:grpSpPr>
        <p:grpSp>
          <p:nvGrpSpPr>
            <p:cNvPr id="141" name="Group 14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42" name="Freeform 14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3" name="Freeform 14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4" name="Group 14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45" name="Freeform 14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6" name="Group 14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47" name="Freeform 14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8" name="Group 14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49" name="Freeform 14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0" name="Group 15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51" name="Freeform 15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2" name="Group 15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53" name="Freeform 15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4" name="Group 15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55" name="Freeform 15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6" name="Group 15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57" name="Freeform 1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8" name="Group 15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59" name="Freeform 1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0" name="Group 16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61" name="Freeform 1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62" name="Group 162"/>
          <p:cNvGrpSpPr/>
          <p:nvPr/>
        </p:nvGrpSpPr>
        <p:grpSpPr>
          <a:xfrm rot="-3517871">
            <a:off x="1260423" y="4884134"/>
            <a:ext cx="1022350" cy="1055422"/>
            <a:chOff x="0" y="0"/>
            <a:chExt cx="1363133" cy="1407229"/>
          </a:xfrm>
        </p:grpSpPr>
        <p:grpSp>
          <p:nvGrpSpPr>
            <p:cNvPr id="163" name="Group 16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64" name="Freeform 16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5" name="Freeform 16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6" name="Group 16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67" name="Freeform 16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8" name="Group 16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69" name="Freeform 16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0" name="Group 17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71" name="Freeform 17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2" name="Group 17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73" name="Freeform 17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4" name="Group 17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75" name="Freeform 17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6" name="Group 17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77" name="Freeform 17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8" name="Group 17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79" name="Freeform 17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0" name="Group 18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81" name="Freeform 18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2" name="Group 18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83" name="Freeform 18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84" name="Group 184"/>
          <p:cNvGrpSpPr/>
          <p:nvPr/>
        </p:nvGrpSpPr>
        <p:grpSpPr>
          <a:xfrm rot="2927008">
            <a:off x="526649" y="5616364"/>
            <a:ext cx="1022350" cy="1055422"/>
            <a:chOff x="0" y="0"/>
            <a:chExt cx="1363133" cy="1407229"/>
          </a:xfrm>
        </p:grpSpPr>
        <p:grpSp>
          <p:nvGrpSpPr>
            <p:cNvPr id="185" name="Group 18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86" name="Freeform 18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7" name="Freeform 18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8" name="Group 18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89" name="Freeform 18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0" name="Group 19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91" name="Freeform 19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2" name="Group 19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93" name="Freeform 19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4" name="Group 19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95" name="Freeform 19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6" name="Group 19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97" name="Freeform 19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8" name="Group 19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99" name="Freeform 19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0" name="Group 20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01" name="Freeform 20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2" name="Group 20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03" name="Freeform 20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4" name="Group 20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05" name="Freeform 20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06" name="Group 206"/>
          <p:cNvGrpSpPr/>
          <p:nvPr/>
        </p:nvGrpSpPr>
        <p:grpSpPr>
          <a:xfrm rot="7453708">
            <a:off x="1061479" y="2655837"/>
            <a:ext cx="1022350" cy="1055422"/>
            <a:chOff x="0" y="0"/>
            <a:chExt cx="1363133" cy="1407229"/>
          </a:xfrm>
        </p:grpSpPr>
        <p:grpSp>
          <p:nvGrpSpPr>
            <p:cNvPr id="207" name="Group 20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08" name="Freeform 20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9" name="Freeform 20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0" name="Group 21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11" name="Freeform 21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2" name="Group 21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13" name="Freeform 21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4" name="Group 21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15" name="Freeform 21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6" name="Group 21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17" name="Freeform 2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8" name="Group 21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19" name="Freeform 2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0" name="Group 22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21" name="Freeform 2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2" name="Group 22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23" name="Freeform 2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4" name="Group 22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5" name="Freeform 2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6" name="Group 22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27" name="Freeform 2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28" name="Group 228"/>
          <p:cNvGrpSpPr/>
          <p:nvPr/>
        </p:nvGrpSpPr>
        <p:grpSpPr>
          <a:xfrm rot="1507440">
            <a:off x="-61389" y="6991888"/>
            <a:ext cx="1022350" cy="1055422"/>
            <a:chOff x="0" y="0"/>
            <a:chExt cx="1363133" cy="1407229"/>
          </a:xfrm>
        </p:grpSpPr>
        <p:grpSp>
          <p:nvGrpSpPr>
            <p:cNvPr id="229" name="Group 22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30" name="Freeform 23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1" name="Freeform 23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2" name="Group 23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33" name="Freeform 23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4" name="Group 23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35" name="Freeform 23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6" name="Group 23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37" name="Freeform 23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8" name="Group 23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39" name="Freeform 2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0" name="Group 24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41" name="Freeform 2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2" name="Group 24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43" name="Freeform 2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4" name="Group 24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45" name="Freeform 2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6" name="Group 24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47" name="Freeform 2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8" name="Group 24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9" name="Freeform 2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50" name="Group 250"/>
          <p:cNvGrpSpPr/>
          <p:nvPr/>
        </p:nvGrpSpPr>
        <p:grpSpPr>
          <a:xfrm rot="7453708">
            <a:off x="1443294" y="6633316"/>
            <a:ext cx="1022350" cy="1055422"/>
            <a:chOff x="0" y="0"/>
            <a:chExt cx="1363133" cy="1407229"/>
          </a:xfrm>
        </p:grpSpPr>
        <p:grpSp>
          <p:nvGrpSpPr>
            <p:cNvPr id="251" name="Group 25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52" name="Freeform 25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3" name="Freeform 25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4" name="Group 25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55" name="Freeform 25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6" name="Group 25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57" name="Freeform 25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8" name="Group 25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59" name="Freeform 25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0" name="Group 26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61" name="Freeform 2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2" name="Group 26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63" name="Freeform 2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4" name="Group 26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65" name="Freeform 2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6" name="Group 26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67" name="Freeform 2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8" name="Group 26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69" name="Freeform 2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0" name="Group 27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71" name="Freeform 2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72" name="Group 272"/>
          <p:cNvGrpSpPr/>
          <p:nvPr/>
        </p:nvGrpSpPr>
        <p:grpSpPr>
          <a:xfrm rot="1507440">
            <a:off x="32580" y="8667204"/>
            <a:ext cx="1022350" cy="1055422"/>
            <a:chOff x="0" y="0"/>
            <a:chExt cx="1363133" cy="1407229"/>
          </a:xfrm>
        </p:grpSpPr>
        <p:grpSp>
          <p:nvGrpSpPr>
            <p:cNvPr id="273" name="Group 27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4" name="Freeform 27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5" name="Freeform 27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6" name="Group 27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77" name="Freeform 27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8" name="Group 27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79" name="Freeform 27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0" name="Group 28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81" name="Freeform 28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2" name="Group 28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83" name="Freeform 28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4" name="Group 28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85" name="Freeform 28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6" name="Group 28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87" name="Freeform 2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8" name="Group 28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89" name="Freeform 2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0" name="Group 29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91" name="Freeform 2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2" name="Group 29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93" name="Freeform 29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94" name="Group 294"/>
          <p:cNvGrpSpPr/>
          <p:nvPr/>
        </p:nvGrpSpPr>
        <p:grpSpPr>
          <a:xfrm rot="-3517871">
            <a:off x="924970" y="7824978"/>
            <a:ext cx="1022350" cy="1055422"/>
            <a:chOff x="0" y="0"/>
            <a:chExt cx="1363133" cy="1407229"/>
          </a:xfrm>
        </p:grpSpPr>
        <p:grpSp>
          <p:nvGrpSpPr>
            <p:cNvPr id="295" name="Group 29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96" name="Freeform 29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7" name="Freeform 29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8" name="Group 29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99" name="Freeform 29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0" name="Group 30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01" name="Freeform 30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2" name="Group 30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03" name="Freeform 30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4" name="Group 30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05" name="Freeform 30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6" name="Group 30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07" name="Freeform 30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8" name="Group 30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09" name="Freeform 30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0" name="Group 31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11" name="Freeform 31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2" name="Group 31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13" name="Freeform 3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4" name="Group 31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15" name="Freeform 3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16" name="Group 316"/>
          <p:cNvGrpSpPr/>
          <p:nvPr/>
        </p:nvGrpSpPr>
        <p:grpSpPr>
          <a:xfrm rot="4431079">
            <a:off x="924970" y="8853678"/>
            <a:ext cx="1022350" cy="1055422"/>
            <a:chOff x="0" y="0"/>
            <a:chExt cx="1363133" cy="1407229"/>
          </a:xfrm>
        </p:grpSpPr>
        <p:grpSp>
          <p:nvGrpSpPr>
            <p:cNvPr id="317" name="Group 31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18" name="Freeform 31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9" name="Freeform 31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0" name="Group 32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21" name="Freeform 32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2" name="Group 32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23" name="Freeform 32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4" name="Group 32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25" name="Freeform 32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6" name="Group 32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27" name="Freeform 3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8" name="Group 32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29" name="Freeform 3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0" name="Group 33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31" name="Freeform 3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2" name="Group 33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33" name="Freeform 3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4" name="Group 33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35" name="Freeform 3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6" name="Group 33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37" name="Freeform 3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38" name="Group 338"/>
          <p:cNvGrpSpPr/>
          <p:nvPr/>
        </p:nvGrpSpPr>
        <p:grpSpPr>
          <a:xfrm>
            <a:off x="15528282" y="267833"/>
            <a:ext cx="1022350" cy="1055422"/>
            <a:chOff x="0" y="0"/>
            <a:chExt cx="1363133" cy="1407229"/>
          </a:xfrm>
        </p:grpSpPr>
        <p:grpSp>
          <p:nvGrpSpPr>
            <p:cNvPr id="339" name="Group 33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40" name="Freeform 34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1" name="Freeform 34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2" name="Group 34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43" name="Freeform 34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4" name="Group 34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45" name="Freeform 34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6" name="Group 34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47" name="Freeform 34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8" name="Group 34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49" name="Freeform 3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0" name="Group 35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51" name="Freeform 35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2" name="Group 35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53" name="Freeform 35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4" name="Group 35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55" name="Freeform 35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6" name="Group 35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57" name="Freeform 3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58" name="Group 35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59" name="Freeform 3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60" name="Group 360"/>
          <p:cNvGrpSpPr/>
          <p:nvPr/>
        </p:nvGrpSpPr>
        <p:grpSpPr>
          <a:xfrm rot="2927008">
            <a:off x="15700242" y="1527775"/>
            <a:ext cx="1022350" cy="1055422"/>
            <a:chOff x="0" y="0"/>
            <a:chExt cx="1363133" cy="1407229"/>
          </a:xfrm>
        </p:grpSpPr>
        <p:grpSp>
          <p:nvGrpSpPr>
            <p:cNvPr id="361" name="Group 36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62" name="Freeform 36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3" name="Freeform 36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4" name="Group 36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65" name="Freeform 36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6" name="Group 36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67" name="Freeform 36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8" name="Group 36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69" name="Freeform 36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0" name="Group 37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71" name="Freeform 3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2" name="Group 37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73" name="Freeform 37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4" name="Group 37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75" name="Freeform 37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6" name="Group 37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77" name="Freeform 37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78" name="Group 37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79" name="Freeform 37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0" name="Group 38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81" name="Freeform 38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82" name="Group 382"/>
          <p:cNvGrpSpPr/>
          <p:nvPr/>
        </p:nvGrpSpPr>
        <p:grpSpPr>
          <a:xfrm rot="2396009">
            <a:off x="16945191" y="675886"/>
            <a:ext cx="1022350" cy="1055422"/>
            <a:chOff x="0" y="0"/>
            <a:chExt cx="1363133" cy="1407229"/>
          </a:xfrm>
        </p:grpSpPr>
        <p:grpSp>
          <p:nvGrpSpPr>
            <p:cNvPr id="383" name="Group 38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84" name="Freeform 38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5" name="Freeform 38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6" name="Group 38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87" name="Freeform 38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8" name="Group 38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89" name="Freeform 38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0" name="Group 39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91" name="Freeform 39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2" name="Group 39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93" name="Freeform 39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4" name="Group 39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95" name="Freeform 39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6" name="Group 39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97" name="Freeform 39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98" name="Group 39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99" name="Freeform 39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0" name="Group 40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01" name="Freeform 40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2" name="Group 40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03" name="Freeform 40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404" name="Group 404"/>
          <p:cNvGrpSpPr/>
          <p:nvPr/>
        </p:nvGrpSpPr>
        <p:grpSpPr>
          <a:xfrm rot="7453708">
            <a:off x="17039636" y="1936362"/>
            <a:ext cx="1022350" cy="1055422"/>
            <a:chOff x="0" y="0"/>
            <a:chExt cx="1363133" cy="1407229"/>
          </a:xfrm>
        </p:grpSpPr>
        <p:grpSp>
          <p:nvGrpSpPr>
            <p:cNvPr id="405" name="Group 40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406" name="Freeform 40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7" name="Freeform 40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8" name="Group 40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409" name="Freeform 40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0" name="Group 41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411" name="Freeform 41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2" name="Group 41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413" name="Freeform 41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4" name="Group 41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415" name="Freeform 4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6" name="Group 41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17" name="Freeform 4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18" name="Group 41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19" name="Freeform 4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0" name="Group 42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21" name="Freeform 4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2" name="Group 42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23" name="Freeform 4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4" name="Group 42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25" name="Freeform 4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426" name="Group 426"/>
          <p:cNvGrpSpPr/>
          <p:nvPr/>
        </p:nvGrpSpPr>
        <p:grpSpPr>
          <a:xfrm rot="1507440">
            <a:off x="15528282" y="3022344"/>
            <a:ext cx="1022350" cy="1055422"/>
            <a:chOff x="0" y="0"/>
            <a:chExt cx="1363133" cy="1407229"/>
          </a:xfrm>
        </p:grpSpPr>
        <p:grpSp>
          <p:nvGrpSpPr>
            <p:cNvPr id="427" name="Group 42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428" name="Freeform 4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9" name="Freeform 42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0" name="Group 43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431" name="Freeform 43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2" name="Group 43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433" name="Freeform 43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4" name="Group 43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435" name="Freeform 43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6" name="Group 43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437" name="Freeform 4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38" name="Group 43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39" name="Freeform 4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0" name="Group 44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41" name="Freeform 4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2" name="Group 44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43" name="Freeform 4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4" name="Group 44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45" name="Freeform 4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6" name="Group 44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47" name="Freeform 4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448" name="Group 448"/>
          <p:cNvGrpSpPr/>
          <p:nvPr/>
        </p:nvGrpSpPr>
        <p:grpSpPr>
          <a:xfrm rot="7453708">
            <a:off x="17052980" y="3549521"/>
            <a:ext cx="1022350" cy="1055422"/>
            <a:chOff x="0" y="0"/>
            <a:chExt cx="1363133" cy="1407229"/>
          </a:xfrm>
        </p:grpSpPr>
        <p:grpSp>
          <p:nvGrpSpPr>
            <p:cNvPr id="449" name="Group 44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450" name="Freeform 45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1" name="Freeform 45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2" name="Group 45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453" name="Freeform 45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4" name="Group 45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455" name="Freeform 45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6" name="Group 45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457" name="Freeform 45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58" name="Group 45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459" name="Freeform 4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0" name="Group 46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61" name="Freeform 4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2" name="Group 46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63" name="Freeform 4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4" name="Group 46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65" name="Freeform 4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6" name="Group 46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67" name="Freeform 4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8" name="Group 46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69" name="Freeform 4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470" name="Group 470"/>
          <p:cNvGrpSpPr/>
          <p:nvPr/>
        </p:nvGrpSpPr>
        <p:grpSpPr>
          <a:xfrm rot="1507440">
            <a:off x="15541626" y="4635502"/>
            <a:ext cx="1022350" cy="1055422"/>
            <a:chOff x="0" y="0"/>
            <a:chExt cx="1363133" cy="1407229"/>
          </a:xfrm>
        </p:grpSpPr>
        <p:grpSp>
          <p:nvGrpSpPr>
            <p:cNvPr id="471" name="Group 47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472" name="Freeform 47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3" name="Freeform 47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74" name="Group 47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475" name="Freeform 47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76" name="Group 47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477" name="Freeform 47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78" name="Group 47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479" name="Freeform 47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80" name="Group 48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481" name="Freeform 48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82" name="Group 48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483" name="Freeform 48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84" name="Group 48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85" name="Freeform 48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86" name="Group 48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87" name="Freeform 4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88" name="Group 48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89" name="Freeform 4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90" name="Group 49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91" name="Freeform 4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492" name="Group 492"/>
          <p:cNvGrpSpPr/>
          <p:nvPr/>
        </p:nvGrpSpPr>
        <p:grpSpPr>
          <a:xfrm rot="-3517871">
            <a:off x="16769468" y="4884134"/>
            <a:ext cx="1022350" cy="1055422"/>
            <a:chOff x="0" y="0"/>
            <a:chExt cx="1363133" cy="1407229"/>
          </a:xfrm>
        </p:grpSpPr>
        <p:grpSp>
          <p:nvGrpSpPr>
            <p:cNvPr id="493" name="Group 49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494" name="Freeform 49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5" name="Freeform 49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96" name="Group 49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497" name="Freeform 49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98" name="Group 49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499" name="Freeform 49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00" name="Group 50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01" name="Freeform 50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02" name="Group 50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503" name="Freeform 50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04" name="Group 50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505" name="Freeform 50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06" name="Group 50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507" name="Freeform 50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08" name="Group 50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509" name="Freeform 50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10" name="Group 51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511" name="Freeform 51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12" name="Group 51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513" name="Freeform 5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514" name="Group 514"/>
          <p:cNvGrpSpPr/>
          <p:nvPr/>
        </p:nvGrpSpPr>
        <p:grpSpPr>
          <a:xfrm rot="2927008">
            <a:off x="16035694" y="5616364"/>
            <a:ext cx="1022350" cy="1055422"/>
            <a:chOff x="0" y="0"/>
            <a:chExt cx="1363133" cy="1407229"/>
          </a:xfrm>
        </p:grpSpPr>
        <p:grpSp>
          <p:nvGrpSpPr>
            <p:cNvPr id="515" name="Group 51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16" name="Freeform 51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7" name="Freeform 51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18" name="Group 51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19" name="Freeform 51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20" name="Group 52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21" name="Freeform 52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22" name="Group 52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23" name="Freeform 52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24" name="Group 52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525" name="Freeform 5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26" name="Group 52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527" name="Freeform 5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28" name="Group 52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529" name="Freeform 5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30" name="Group 53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531" name="Freeform 5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32" name="Group 53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533" name="Freeform 5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34" name="Group 53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535" name="Freeform 5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536" name="Group 536"/>
          <p:cNvGrpSpPr/>
          <p:nvPr/>
        </p:nvGrpSpPr>
        <p:grpSpPr>
          <a:xfrm rot="7453708">
            <a:off x="16570524" y="2655837"/>
            <a:ext cx="1022350" cy="1055422"/>
            <a:chOff x="0" y="0"/>
            <a:chExt cx="1363133" cy="1407229"/>
          </a:xfrm>
        </p:grpSpPr>
        <p:grpSp>
          <p:nvGrpSpPr>
            <p:cNvPr id="537" name="Group 53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38" name="Freeform 53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9" name="Freeform 53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0" name="Group 54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41" name="Freeform 54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2" name="Group 54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43" name="Freeform 54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4" name="Group 54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45" name="Freeform 54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6" name="Group 54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547" name="Freeform 5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8" name="Group 54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549" name="Freeform 5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50" name="Group 55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551" name="Freeform 55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52" name="Group 55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553" name="Freeform 55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54" name="Group 55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555" name="Freeform 55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56" name="Group 55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557" name="Freeform 5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558" name="Group 558"/>
          <p:cNvGrpSpPr/>
          <p:nvPr/>
        </p:nvGrpSpPr>
        <p:grpSpPr>
          <a:xfrm rot="1507440">
            <a:off x="15447657" y="6991888"/>
            <a:ext cx="1022350" cy="1055422"/>
            <a:chOff x="0" y="0"/>
            <a:chExt cx="1363133" cy="1407229"/>
          </a:xfrm>
        </p:grpSpPr>
        <p:grpSp>
          <p:nvGrpSpPr>
            <p:cNvPr id="559" name="Group 55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60" name="Freeform 56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1" name="Freeform 56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2" name="Group 56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63" name="Freeform 56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4" name="Group 56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65" name="Freeform 56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6" name="Group 56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67" name="Freeform 56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8" name="Group 56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569" name="Freeform 5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70" name="Group 57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571" name="Freeform 5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72" name="Group 57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573" name="Freeform 57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74" name="Group 57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575" name="Freeform 57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76" name="Group 57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577" name="Freeform 57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78" name="Group 57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579" name="Freeform 57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580" name="Group 580"/>
          <p:cNvGrpSpPr/>
          <p:nvPr/>
        </p:nvGrpSpPr>
        <p:grpSpPr>
          <a:xfrm rot="7453708">
            <a:off x="16952339" y="6633316"/>
            <a:ext cx="1022350" cy="1055422"/>
            <a:chOff x="0" y="0"/>
            <a:chExt cx="1363133" cy="1407229"/>
          </a:xfrm>
        </p:grpSpPr>
        <p:grpSp>
          <p:nvGrpSpPr>
            <p:cNvPr id="581" name="Group 58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82" name="Freeform 58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3" name="Freeform 58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4" name="Group 58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85" name="Freeform 58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6" name="Group 58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87" name="Freeform 58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8" name="Group 58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89" name="Freeform 58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90" name="Group 59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591" name="Freeform 5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92" name="Group 59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593" name="Freeform 59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94" name="Group 59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595" name="Freeform 59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96" name="Group 59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597" name="Freeform 59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98" name="Group 59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599" name="Freeform 59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0" name="Group 60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601" name="Freeform 60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602" name="Group 602"/>
          <p:cNvGrpSpPr/>
          <p:nvPr/>
        </p:nvGrpSpPr>
        <p:grpSpPr>
          <a:xfrm rot="1507440">
            <a:off x="15541626" y="8667204"/>
            <a:ext cx="1022350" cy="1055422"/>
            <a:chOff x="0" y="0"/>
            <a:chExt cx="1363133" cy="1407229"/>
          </a:xfrm>
        </p:grpSpPr>
        <p:grpSp>
          <p:nvGrpSpPr>
            <p:cNvPr id="603" name="Group 60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604" name="Freeform 60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5" name="Freeform 60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6" name="Group 60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607" name="Freeform 60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8" name="Group 60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609" name="Freeform 60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10" name="Group 61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611" name="Freeform 61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12" name="Group 61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613" name="Freeform 6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14" name="Group 61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15" name="Freeform 6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16" name="Group 61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17" name="Freeform 6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18" name="Group 61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19" name="Freeform 6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0" name="Group 62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21" name="Freeform 6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2" name="Group 62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623" name="Freeform 6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EFF0F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624" name="Group 624"/>
          <p:cNvGrpSpPr/>
          <p:nvPr/>
        </p:nvGrpSpPr>
        <p:grpSpPr>
          <a:xfrm rot="-3517871">
            <a:off x="16434016" y="7824978"/>
            <a:ext cx="1022350" cy="1055422"/>
            <a:chOff x="0" y="0"/>
            <a:chExt cx="1363133" cy="1407229"/>
          </a:xfrm>
        </p:grpSpPr>
        <p:grpSp>
          <p:nvGrpSpPr>
            <p:cNvPr id="625" name="Group 62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626" name="Freeform 62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7" name="Freeform 6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8" name="Group 62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629" name="Freeform 62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30" name="Group 63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631" name="Freeform 63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32" name="Group 63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633" name="Freeform 63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34" name="Group 63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635" name="Freeform 6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36" name="Group 63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37" name="Freeform 6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38" name="Group 63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39" name="Freeform 6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40" name="Group 64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41" name="Freeform 6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42" name="Group 64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43" name="Freeform 6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44" name="Group 64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645" name="Freeform 6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646" name="Group 646"/>
          <p:cNvGrpSpPr/>
          <p:nvPr/>
        </p:nvGrpSpPr>
        <p:grpSpPr>
          <a:xfrm rot="4431079">
            <a:off x="16434016" y="8853678"/>
            <a:ext cx="1022350" cy="1055422"/>
            <a:chOff x="0" y="0"/>
            <a:chExt cx="1363133" cy="1407229"/>
          </a:xfrm>
        </p:grpSpPr>
        <p:grpSp>
          <p:nvGrpSpPr>
            <p:cNvPr id="647" name="Group 64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648" name="Freeform 64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9" name="Freeform 64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50" name="Group 65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651" name="Freeform 65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52" name="Group 65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653" name="Freeform 65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54" name="Group 65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655" name="Freeform 65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56" name="Group 65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657" name="Freeform 6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58" name="Group 65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59" name="Freeform 6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0" name="Group 66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61" name="Freeform 6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2" name="Group 66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63" name="Freeform 6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4" name="Group 66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65" name="Freeform 6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6" name="Group 66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667" name="Freeform 6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303030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B58EEB-EEC4-2D4D-9FFA-96A5B5E7EE7E}"/>
              </a:ext>
            </a:extLst>
          </p:cNvPr>
          <p:cNvSpPr txBox="1"/>
          <p:nvPr/>
        </p:nvSpPr>
        <p:spPr>
          <a:xfrm>
            <a:off x="3733800" y="3009900"/>
            <a:ext cx="1160663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s-us" sz="4000" b="0" i="0" u="none" baseline="0" dirty="0"/>
              <a:t>Discovery </a:t>
            </a:r>
            <a:r>
              <a:rPr lang="es-us" sz="4000" b="0" i="0" u="none" baseline="0" dirty="0" err="1"/>
              <a:t>Channel</a:t>
            </a:r>
            <a:r>
              <a:rPr lang="es-us" sz="4000" b="0" i="0" u="none" baseline="0" dirty="0"/>
              <a:t> 2000</a:t>
            </a:r>
          </a:p>
          <a:p>
            <a:pPr algn="ctr" rtl="0"/>
            <a:endParaRPr lang="es-us" sz="4000" dirty="0"/>
          </a:p>
          <a:p>
            <a:pPr algn="ctr" rtl="0"/>
            <a:r>
              <a:rPr lang="es-us" sz="4000" b="0" i="0" u="none" baseline="0" dirty="0"/>
              <a:t>¿Es niño o niña?</a:t>
            </a:r>
          </a:p>
          <a:p>
            <a:pPr algn="ctr" rtl="0"/>
            <a:endParaRPr lang="es-us" sz="4000" dirty="0"/>
          </a:p>
          <a:p>
            <a:pPr algn="ctr" rtl="0"/>
            <a:r>
              <a:rPr lang="es-us" sz="4000" b="0" i="0" u="none" baseline="0" dirty="0"/>
              <a:t>https://www.youtube.com/watch?v=m84MfB0yN10</a:t>
            </a:r>
          </a:p>
        </p:txBody>
      </p:sp>
    </p:spTree>
    <p:extLst>
      <p:ext uri="{BB962C8B-B14F-4D97-AF65-F5344CB8AC3E}">
        <p14:creationId xmlns:p14="http://schemas.microsoft.com/office/powerpoint/2010/main" val="1969408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0EDDD2"/>
          </a:solidFill>
        </p:spPr>
        <p:txBody>
          <a:bodyPr/>
          <a:lstStyle/>
          <a:p>
            <a:endParaRPr lang="es-MX"/>
          </a:p>
        </p:txBody>
      </p:sp>
      <p:sp>
        <p:nvSpPr>
          <p:cNvPr id="3" name="TextBox 3"/>
          <p:cNvSpPr txBox="1"/>
          <p:nvPr/>
        </p:nvSpPr>
        <p:spPr>
          <a:xfrm>
            <a:off x="8664352" y="666750"/>
            <a:ext cx="8414438" cy="6705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5460"/>
              </a:lnSpc>
            </a:pPr>
            <a:r>
              <a:rPr lang="es-us" sz="4200" b="0" i="0" u="none" spc="210" baseline="0">
                <a:solidFill>
                  <a:srgbClr val="303030"/>
                </a:solidFill>
                <a:latin typeface="Norwester"/>
                <a:ea typeface="Norwester"/>
                <a:cs typeface="Norwester"/>
              </a:rPr>
              <a:t>EL PANORAMA GENERAL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345565" y="462289"/>
            <a:ext cx="1022350" cy="1055422"/>
            <a:chOff x="0" y="0"/>
            <a:chExt cx="1363133" cy="1407229"/>
          </a:xfrm>
        </p:grpSpPr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" name="Freeform 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" name="Group 2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" name="Group 2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6" name="Group 26"/>
          <p:cNvGrpSpPr/>
          <p:nvPr/>
        </p:nvGrpSpPr>
        <p:grpSpPr>
          <a:xfrm rot="2927008">
            <a:off x="517525" y="1722230"/>
            <a:ext cx="1022350" cy="1055422"/>
            <a:chOff x="0" y="0"/>
            <a:chExt cx="1363133" cy="1407229"/>
          </a:xfrm>
        </p:grpSpPr>
        <p:grpSp>
          <p:nvGrpSpPr>
            <p:cNvPr id="27" name="Group 2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" name="Freeform 2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" name="Group 3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48" name="Group 48"/>
          <p:cNvGrpSpPr/>
          <p:nvPr/>
        </p:nvGrpSpPr>
        <p:grpSpPr>
          <a:xfrm rot="2396009">
            <a:off x="1762474" y="870341"/>
            <a:ext cx="1022350" cy="1055422"/>
            <a:chOff x="0" y="0"/>
            <a:chExt cx="1363133" cy="1407229"/>
          </a:xfrm>
        </p:grpSpPr>
        <p:grpSp>
          <p:nvGrpSpPr>
            <p:cNvPr id="49" name="Group 4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" name="Freeform 5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70" name="Group 70"/>
          <p:cNvGrpSpPr/>
          <p:nvPr/>
        </p:nvGrpSpPr>
        <p:grpSpPr>
          <a:xfrm rot="7453708">
            <a:off x="1856919" y="2130818"/>
            <a:ext cx="1022350" cy="1055422"/>
            <a:chOff x="0" y="0"/>
            <a:chExt cx="1363133" cy="1407229"/>
          </a:xfrm>
        </p:grpSpPr>
        <p:grpSp>
          <p:nvGrpSpPr>
            <p:cNvPr id="71" name="Group 7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" name="Freeform 7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6" name="Group 7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77" name="Freeform 7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8" name="Group 7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79" name="Freeform 7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0" name="Group 8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81" name="Freeform 8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2" name="Group 8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83" name="Freeform 8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4" name="Group 8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85" name="Freeform 8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6" name="Group 8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87" name="Freeform 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8" name="Group 8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89" name="Freeform 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0" name="Group 9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91" name="Freeform 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92" name="Group 92"/>
          <p:cNvGrpSpPr/>
          <p:nvPr/>
        </p:nvGrpSpPr>
        <p:grpSpPr>
          <a:xfrm rot="1507440">
            <a:off x="345565" y="3216799"/>
            <a:ext cx="1022350" cy="1055422"/>
            <a:chOff x="0" y="0"/>
            <a:chExt cx="1363133" cy="1407229"/>
          </a:xfrm>
        </p:grpSpPr>
        <p:grpSp>
          <p:nvGrpSpPr>
            <p:cNvPr id="93" name="Group 9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94" name="Freeform 9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5" name="Freeform 9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6" name="Group 9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97" name="Freeform 9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8" name="Group 9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99" name="Freeform 9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0" name="Group 10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01" name="Freeform 10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2" name="Group 10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03" name="Freeform 10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4" name="Group 10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05" name="Freeform 10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6" name="Group 10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07" name="Freeform 10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8" name="Group 10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09" name="Freeform 10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0" name="Group 11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11" name="Freeform 11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2" name="Group 11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13" name="Freeform 1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14" name="Group 114"/>
          <p:cNvGrpSpPr/>
          <p:nvPr/>
        </p:nvGrpSpPr>
        <p:grpSpPr>
          <a:xfrm rot="7453708">
            <a:off x="1870263" y="3743976"/>
            <a:ext cx="1022350" cy="1055422"/>
            <a:chOff x="0" y="0"/>
            <a:chExt cx="1363133" cy="1407229"/>
          </a:xfrm>
        </p:grpSpPr>
        <p:grpSp>
          <p:nvGrpSpPr>
            <p:cNvPr id="115" name="Group 11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16" name="Freeform 11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7" name="Freeform 11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8" name="Group 11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19" name="Freeform 11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0" name="Group 12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21" name="Freeform 12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2" name="Group 12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3" name="Freeform 12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4" name="Group 12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25" name="Freeform 1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6" name="Group 12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27" name="Freeform 1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8" name="Group 12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29" name="Freeform 1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0" name="Group 13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31" name="Freeform 1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2" name="Group 13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33" name="Freeform 1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4" name="Group 13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35" name="Freeform 1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36" name="Group 136"/>
          <p:cNvGrpSpPr/>
          <p:nvPr/>
        </p:nvGrpSpPr>
        <p:grpSpPr>
          <a:xfrm rot="1507440">
            <a:off x="358909" y="4829958"/>
            <a:ext cx="1022350" cy="1055422"/>
            <a:chOff x="0" y="0"/>
            <a:chExt cx="1363133" cy="1407229"/>
          </a:xfrm>
        </p:grpSpPr>
        <p:grpSp>
          <p:nvGrpSpPr>
            <p:cNvPr id="137" name="Group 13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38" name="Freeform 13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9" name="Freeform 13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0" name="Group 14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41" name="Freeform 14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2" name="Group 14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43" name="Freeform 14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4" name="Group 14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45" name="Freeform 14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6" name="Group 14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7" name="Freeform 1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8" name="Group 14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49" name="Freeform 1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0" name="Group 15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51" name="Freeform 15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2" name="Group 15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53" name="Freeform 15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4" name="Group 15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55" name="Freeform 15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6" name="Group 15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57" name="Freeform 1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58" name="Group 158"/>
          <p:cNvGrpSpPr/>
          <p:nvPr/>
        </p:nvGrpSpPr>
        <p:grpSpPr>
          <a:xfrm rot="-3517871">
            <a:off x="1586751" y="5078589"/>
            <a:ext cx="1022350" cy="1055422"/>
            <a:chOff x="0" y="0"/>
            <a:chExt cx="1363133" cy="1407229"/>
          </a:xfrm>
        </p:grpSpPr>
        <p:grpSp>
          <p:nvGrpSpPr>
            <p:cNvPr id="159" name="Group 15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60" name="Freeform 16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1" name="Freeform 16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2" name="Group 16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63" name="Freeform 16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4" name="Group 16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65" name="Freeform 16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6" name="Group 16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67" name="Freeform 16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8" name="Group 16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69" name="Freeform 1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0" name="Group 17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71" name="Freeform 1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2" name="Group 17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73" name="Freeform 17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4" name="Group 17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75" name="Freeform 17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6" name="Group 17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77" name="Freeform 17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8" name="Group 17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79" name="Freeform 17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80" name="Group 180"/>
          <p:cNvGrpSpPr/>
          <p:nvPr/>
        </p:nvGrpSpPr>
        <p:grpSpPr>
          <a:xfrm rot="2927008">
            <a:off x="852977" y="5810820"/>
            <a:ext cx="1022350" cy="1055422"/>
            <a:chOff x="0" y="0"/>
            <a:chExt cx="1363133" cy="1407229"/>
          </a:xfrm>
        </p:grpSpPr>
        <p:grpSp>
          <p:nvGrpSpPr>
            <p:cNvPr id="181" name="Group 18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82" name="Freeform 18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3" name="Freeform 18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85" name="Freeform 18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6" name="Group 18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87" name="Freeform 18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8" name="Group 18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89" name="Freeform 18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0" name="Group 19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91" name="Freeform 1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2" name="Group 19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93" name="Freeform 19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4" name="Group 19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95" name="Freeform 19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6" name="Group 19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97" name="Freeform 19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8" name="Group 19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99" name="Freeform 19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0" name="Group 20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01" name="Freeform 20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02" name="Group 202"/>
          <p:cNvGrpSpPr/>
          <p:nvPr/>
        </p:nvGrpSpPr>
        <p:grpSpPr>
          <a:xfrm rot="7453708">
            <a:off x="1387807" y="2850292"/>
            <a:ext cx="1022350" cy="1055422"/>
            <a:chOff x="0" y="0"/>
            <a:chExt cx="1363133" cy="1407229"/>
          </a:xfrm>
        </p:grpSpPr>
        <p:grpSp>
          <p:nvGrpSpPr>
            <p:cNvPr id="203" name="Group 20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04" name="Freeform 20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5" name="Freeform 20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6" name="Group 20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07" name="Freeform 20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8" name="Group 20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09" name="Freeform 20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0" name="Group 21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11" name="Freeform 21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2" name="Group 21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13" name="Freeform 2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4" name="Group 21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15" name="Freeform 2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6" name="Group 21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17" name="Freeform 2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8" name="Group 21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19" name="Freeform 2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0" name="Group 22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1" name="Freeform 2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2" name="Group 22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23" name="Freeform 2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24" name="Group 224"/>
          <p:cNvGrpSpPr/>
          <p:nvPr/>
        </p:nvGrpSpPr>
        <p:grpSpPr>
          <a:xfrm rot="1507440">
            <a:off x="264940" y="7186343"/>
            <a:ext cx="1022350" cy="1055422"/>
            <a:chOff x="0" y="0"/>
            <a:chExt cx="1363133" cy="1407229"/>
          </a:xfrm>
        </p:grpSpPr>
        <p:grpSp>
          <p:nvGrpSpPr>
            <p:cNvPr id="225" name="Group 22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26" name="Freeform 22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7" name="Freeform 2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8" name="Group 22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29" name="Freeform 22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0" name="Group 23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31" name="Freeform 23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2" name="Group 23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33" name="Freeform 23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4" name="Group 23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35" name="Freeform 2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6" name="Group 23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37" name="Freeform 2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8" name="Group 23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39" name="Freeform 2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0" name="Group 24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41" name="Freeform 2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2" name="Group 24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43" name="Freeform 2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4" name="Group 24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5" name="Freeform 2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46" name="Group 246"/>
          <p:cNvGrpSpPr/>
          <p:nvPr/>
        </p:nvGrpSpPr>
        <p:grpSpPr>
          <a:xfrm rot="7453708">
            <a:off x="1769622" y="6827771"/>
            <a:ext cx="1022350" cy="1055422"/>
            <a:chOff x="0" y="0"/>
            <a:chExt cx="1363133" cy="1407229"/>
          </a:xfrm>
        </p:grpSpPr>
        <p:grpSp>
          <p:nvGrpSpPr>
            <p:cNvPr id="247" name="Group 24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48" name="Freeform 24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9" name="Freeform 24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0" name="Group 25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51" name="Freeform 25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2" name="Group 25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53" name="Freeform 25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4" name="Group 25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55" name="Freeform 25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6" name="Group 25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57" name="Freeform 2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8" name="Group 25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59" name="Freeform 2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0" name="Group 26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61" name="Freeform 2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2" name="Group 26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63" name="Freeform 2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4" name="Group 26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65" name="Freeform 2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6" name="Group 26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67" name="Freeform 2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68" name="Group 268"/>
          <p:cNvGrpSpPr/>
          <p:nvPr/>
        </p:nvGrpSpPr>
        <p:grpSpPr>
          <a:xfrm rot="1507440">
            <a:off x="358909" y="8861660"/>
            <a:ext cx="1022350" cy="1055422"/>
            <a:chOff x="0" y="0"/>
            <a:chExt cx="1363133" cy="1407229"/>
          </a:xfrm>
        </p:grpSpPr>
        <p:grpSp>
          <p:nvGrpSpPr>
            <p:cNvPr id="269" name="Group 26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0" name="Freeform 27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1" name="Freeform 27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2" name="Group 27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73" name="Freeform 27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4" name="Group 27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75" name="Freeform 27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6" name="Group 27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77" name="Freeform 27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8" name="Group 27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79" name="Freeform 27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0" name="Group 28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81" name="Freeform 28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2" name="Group 28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83" name="Freeform 28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4" name="Group 28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85" name="Freeform 28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6" name="Group 28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87" name="Freeform 2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8" name="Group 28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89" name="Freeform 2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90" name="Group 290"/>
          <p:cNvGrpSpPr/>
          <p:nvPr/>
        </p:nvGrpSpPr>
        <p:grpSpPr>
          <a:xfrm rot="-3517871">
            <a:off x="1251299" y="8019433"/>
            <a:ext cx="1022350" cy="1055422"/>
            <a:chOff x="0" y="0"/>
            <a:chExt cx="1363133" cy="1407229"/>
          </a:xfrm>
        </p:grpSpPr>
        <p:grpSp>
          <p:nvGrpSpPr>
            <p:cNvPr id="291" name="Group 29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92" name="Freeform 29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3" name="Freeform 29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4" name="Group 29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95" name="Freeform 29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6" name="Group 29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97" name="Freeform 29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8" name="Group 29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99" name="Freeform 29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0" name="Group 30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01" name="Freeform 30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2" name="Group 30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03" name="Freeform 30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4" name="Group 30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05" name="Freeform 30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6" name="Group 30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07" name="Freeform 30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8" name="Group 30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09" name="Freeform 30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0" name="Group 31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11" name="Freeform 31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12" name="Group 312"/>
          <p:cNvGrpSpPr/>
          <p:nvPr/>
        </p:nvGrpSpPr>
        <p:grpSpPr>
          <a:xfrm rot="4431079">
            <a:off x="1251299" y="9048133"/>
            <a:ext cx="1022350" cy="1055422"/>
            <a:chOff x="0" y="0"/>
            <a:chExt cx="1363133" cy="1407229"/>
          </a:xfrm>
        </p:grpSpPr>
        <p:grpSp>
          <p:nvGrpSpPr>
            <p:cNvPr id="313" name="Group 31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14" name="Freeform 31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5" name="Freeform 31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6" name="Group 31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17" name="Freeform 31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8" name="Group 31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19" name="Freeform 31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0" name="Group 32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21" name="Freeform 32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2" name="Group 32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23" name="Freeform 3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4" name="Group 32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25" name="Freeform 3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6" name="Group 32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27" name="Freeform 3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8" name="Group 32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29" name="Freeform 3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0" name="Group 33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31" name="Freeform 3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2" name="Group 33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33" name="Freeform 3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0EDDD2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34" name="Group 334"/>
          <p:cNvGrpSpPr>
            <a:grpSpLocks noChangeAspect="1"/>
          </p:cNvGrpSpPr>
          <p:nvPr/>
        </p:nvGrpSpPr>
        <p:grpSpPr>
          <a:xfrm>
            <a:off x="5696110" y="1046584"/>
            <a:ext cx="8424593" cy="8229600"/>
            <a:chOff x="0" y="0"/>
            <a:chExt cx="4828540" cy="4716780"/>
          </a:xfrm>
        </p:grpSpPr>
        <p:sp>
          <p:nvSpPr>
            <p:cNvPr id="335" name="Freeform 335"/>
            <p:cNvSpPr/>
            <p:nvPr/>
          </p:nvSpPr>
          <p:spPr>
            <a:xfrm>
              <a:off x="0" y="-7620"/>
              <a:ext cx="4833620" cy="4726940"/>
            </a:xfrm>
            <a:custGeom>
              <a:avLst/>
              <a:gdLst/>
              <a:ahLst/>
              <a:cxnLst/>
              <a:rect l="l" t="t" r="r" b="b"/>
              <a:pathLst>
                <a:path w="4833620" h="4726940">
                  <a:moveTo>
                    <a:pt x="3416300" y="4662170"/>
                  </a:moveTo>
                  <a:cubicBezTo>
                    <a:pt x="3388360" y="4669790"/>
                    <a:pt x="3366770" y="4679950"/>
                    <a:pt x="3345180" y="4682490"/>
                  </a:cubicBezTo>
                  <a:cubicBezTo>
                    <a:pt x="3223260" y="4692650"/>
                    <a:pt x="3102610" y="4702810"/>
                    <a:pt x="2980690" y="4711700"/>
                  </a:cubicBezTo>
                  <a:cubicBezTo>
                    <a:pt x="2918460" y="4715510"/>
                    <a:pt x="2856230" y="4719320"/>
                    <a:pt x="2794000" y="4720590"/>
                  </a:cubicBezTo>
                  <a:cubicBezTo>
                    <a:pt x="2726690" y="4723130"/>
                    <a:pt x="2659380" y="4726940"/>
                    <a:pt x="2593340" y="4724400"/>
                  </a:cubicBezTo>
                  <a:cubicBezTo>
                    <a:pt x="2529840" y="4723130"/>
                    <a:pt x="2466340" y="4719320"/>
                    <a:pt x="2405380" y="4707890"/>
                  </a:cubicBezTo>
                  <a:cubicBezTo>
                    <a:pt x="2326640" y="4693920"/>
                    <a:pt x="2246630" y="4693920"/>
                    <a:pt x="2169160" y="4681220"/>
                  </a:cubicBezTo>
                  <a:cubicBezTo>
                    <a:pt x="1967230" y="4648200"/>
                    <a:pt x="1761490" y="4657090"/>
                    <a:pt x="1558290" y="4643120"/>
                  </a:cubicBezTo>
                  <a:cubicBezTo>
                    <a:pt x="1443990" y="4635500"/>
                    <a:pt x="1329690" y="4617720"/>
                    <a:pt x="1215390" y="4602480"/>
                  </a:cubicBezTo>
                  <a:cubicBezTo>
                    <a:pt x="1085850" y="4585970"/>
                    <a:pt x="956310" y="4566920"/>
                    <a:pt x="825500" y="4549140"/>
                  </a:cubicBezTo>
                  <a:cubicBezTo>
                    <a:pt x="730250" y="4536440"/>
                    <a:pt x="633730" y="4523740"/>
                    <a:pt x="538480" y="4511040"/>
                  </a:cubicBezTo>
                  <a:cubicBezTo>
                    <a:pt x="535940" y="4511040"/>
                    <a:pt x="533400" y="4509770"/>
                    <a:pt x="530860" y="4509770"/>
                  </a:cubicBezTo>
                  <a:cubicBezTo>
                    <a:pt x="450850" y="4475479"/>
                    <a:pt x="365760" y="4448810"/>
                    <a:pt x="292100" y="4404360"/>
                  </a:cubicBezTo>
                  <a:cubicBezTo>
                    <a:pt x="167640" y="4328160"/>
                    <a:pt x="114300" y="4206240"/>
                    <a:pt x="109220" y="4062730"/>
                  </a:cubicBezTo>
                  <a:cubicBezTo>
                    <a:pt x="107950" y="4013200"/>
                    <a:pt x="101600" y="3964940"/>
                    <a:pt x="101600" y="3915410"/>
                  </a:cubicBezTo>
                  <a:cubicBezTo>
                    <a:pt x="102870" y="3846830"/>
                    <a:pt x="107950" y="3779520"/>
                    <a:pt x="111760" y="3712210"/>
                  </a:cubicBezTo>
                  <a:cubicBezTo>
                    <a:pt x="121920" y="3511550"/>
                    <a:pt x="127000" y="3310890"/>
                    <a:pt x="111760" y="3110230"/>
                  </a:cubicBezTo>
                  <a:cubicBezTo>
                    <a:pt x="97790" y="2929890"/>
                    <a:pt x="85090" y="2750820"/>
                    <a:pt x="71120" y="2570480"/>
                  </a:cubicBezTo>
                  <a:cubicBezTo>
                    <a:pt x="62230" y="2454910"/>
                    <a:pt x="50800" y="2340610"/>
                    <a:pt x="43180" y="2225040"/>
                  </a:cubicBezTo>
                  <a:cubicBezTo>
                    <a:pt x="38100" y="2148840"/>
                    <a:pt x="39370" y="2071370"/>
                    <a:pt x="34290" y="1995170"/>
                  </a:cubicBezTo>
                  <a:cubicBezTo>
                    <a:pt x="31750" y="1951990"/>
                    <a:pt x="17780" y="1910080"/>
                    <a:pt x="16510" y="1866900"/>
                  </a:cubicBezTo>
                  <a:cubicBezTo>
                    <a:pt x="11430" y="1762760"/>
                    <a:pt x="10160" y="1657350"/>
                    <a:pt x="7620" y="1551940"/>
                  </a:cubicBezTo>
                  <a:cubicBezTo>
                    <a:pt x="6350" y="1511300"/>
                    <a:pt x="0" y="1470660"/>
                    <a:pt x="1270" y="1430020"/>
                  </a:cubicBezTo>
                  <a:cubicBezTo>
                    <a:pt x="2540" y="1366520"/>
                    <a:pt x="10160" y="1303020"/>
                    <a:pt x="11430" y="1239520"/>
                  </a:cubicBezTo>
                  <a:cubicBezTo>
                    <a:pt x="12700" y="1165860"/>
                    <a:pt x="5080" y="1092200"/>
                    <a:pt x="7620" y="1019810"/>
                  </a:cubicBezTo>
                  <a:cubicBezTo>
                    <a:pt x="7620" y="949960"/>
                    <a:pt x="16510" y="881380"/>
                    <a:pt x="25400" y="811530"/>
                  </a:cubicBezTo>
                  <a:cubicBezTo>
                    <a:pt x="27940" y="787400"/>
                    <a:pt x="45720" y="765810"/>
                    <a:pt x="50800" y="741680"/>
                  </a:cubicBezTo>
                  <a:cubicBezTo>
                    <a:pt x="72390" y="622300"/>
                    <a:pt x="95250" y="502920"/>
                    <a:pt x="151130" y="392430"/>
                  </a:cubicBezTo>
                  <a:cubicBezTo>
                    <a:pt x="163830" y="368300"/>
                    <a:pt x="184150" y="346710"/>
                    <a:pt x="203200" y="327660"/>
                  </a:cubicBezTo>
                  <a:cubicBezTo>
                    <a:pt x="209550" y="321310"/>
                    <a:pt x="224790" y="325120"/>
                    <a:pt x="228600" y="325120"/>
                  </a:cubicBezTo>
                  <a:cubicBezTo>
                    <a:pt x="237490" y="308610"/>
                    <a:pt x="242570" y="292100"/>
                    <a:pt x="252730" y="284480"/>
                  </a:cubicBezTo>
                  <a:cubicBezTo>
                    <a:pt x="307340" y="242570"/>
                    <a:pt x="364490" y="212090"/>
                    <a:pt x="435610" y="204470"/>
                  </a:cubicBezTo>
                  <a:cubicBezTo>
                    <a:pt x="488950" y="198120"/>
                    <a:pt x="541020" y="175260"/>
                    <a:pt x="594360" y="162560"/>
                  </a:cubicBezTo>
                  <a:cubicBezTo>
                    <a:pt x="659130" y="147320"/>
                    <a:pt x="723900" y="129540"/>
                    <a:pt x="791210" y="120650"/>
                  </a:cubicBezTo>
                  <a:cubicBezTo>
                    <a:pt x="852170" y="113030"/>
                    <a:pt x="910590" y="96520"/>
                    <a:pt x="972820" y="91440"/>
                  </a:cubicBezTo>
                  <a:cubicBezTo>
                    <a:pt x="1036320" y="86360"/>
                    <a:pt x="1099820" y="71120"/>
                    <a:pt x="1164590" y="66040"/>
                  </a:cubicBezTo>
                  <a:cubicBezTo>
                    <a:pt x="1339850" y="53340"/>
                    <a:pt x="1516380" y="44450"/>
                    <a:pt x="1691640" y="34290"/>
                  </a:cubicBezTo>
                  <a:cubicBezTo>
                    <a:pt x="1734820" y="31750"/>
                    <a:pt x="1778000" y="34290"/>
                    <a:pt x="1821180" y="35560"/>
                  </a:cubicBezTo>
                  <a:cubicBezTo>
                    <a:pt x="1842770" y="36830"/>
                    <a:pt x="1864360" y="41910"/>
                    <a:pt x="1887220" y="44450"/>
                  </a:cubicBezTo>
                  <a:cubicBezTo>
                    <a:pt x="1897380" y="45720"/>
                    <a:pt x="1907540" y="41910"/>
                    <a:pt x="1917700" y="41910"/>
                  </a:cubicBezTo>
                  <a:cubicBezTo>
                    <a:pt x="1948180" y="41910"/>
                    <a:pt x="1979930" y="41910"/>
                    <a:pt x="2010410" y="40640"/>
                  </a:cubicBezTo>
                  <a:cubicBezTo>
                    <a:pt x="2068830" y="38100"/>
                    <a:pt x="2128520" y="31750"/>
                    <a:pt x="2186940" y="31750"/>
                  </a:cubicBezTo>
                  <a:cubicBezTo>
                    <a:pt x="2244090" y="31750"/>
                    <a:pt x="2301240" y="35560"/>
                    <a:pt x="2358390" y="38100"/>
                  </a:cubicBezTo>
                  <a:lnTo>
                    <a:pt x="2404110" y="38100"/>
                  </a:lnTo>
                  <a:cubicBezTo>
                    <a:pt x="2473960" y="35560"/>
                    <a:pt x="2542540" y="35560"/>
                    <a:pt x="2612390" y="31750"/>
                  </a:cubicBezTo>
                  <a:cubicBezTo>
                    <a:pt x="2679700" y="27940"/>
                    <a:pt x="2745740" y="19050"/>
                    <a:pt x="2813050" y="15240"/>
                  </a:cubicBezTo>
                  <a:cubicBezTo>
                    <a:pt x="2844800" y="12700"/>
                    <a:pt x="2877820" y="12700"/>
                    <a:pt x="2909570" y="19050"/>
                  </a:cubicBezTo>
                  <a:cubicBezTo>
                    <a:pt x="2957830" y="27940"/>
                    <a:pt x="3003550" y="33020"/>
                    <a:pt x="3051810" y="19050"/>
                  </a:cubicBezTo>
                  <a:cubicBezTo>
                    <a:pt x="3069590" y="13970"/>
                    <a:pt x="3092450" y="22860"/>
                    <a:pt x="3112770" y="25400"/>
                  </a:cubicBezTo>
                  <a:cubicBezTo>
                    <a:pt x="3121660" y="26670"/>
                    <a:pt x="3131820" y="29210"/>
                    <a:pt x="3136900" y="25400"/>
                  </a:cubicBezTo>
                  <a:cubicBezTo>
                    <a:pt x="3171190" y="0"/>
                    <a:pt x="3202940" y="6350"/>
                    <a:pt x="3235960" y="27940"/>
                  </a:cubicBezTo>
                  <a:cubicBezTo>
                    <a:pt x="3239770" y="30480"/>
                    <a:pt x="3249930" y="24130"/>
                    <a:pt x="3257550" y="24130"/>
                  </a:cubicBezTo>
                  <a:cubicBezTo>
                    <a:pt x="3288030" y="24130"/>
                    <a:pt x="3318510" y="24130"/>
                    <a:pt x="3350260" y="25400"/>
                  </a:cubicBezTo>
                  <a:cubicBezTo>
                    <a:pt x="3373120" y="26670"/>
                    <a:pt x="3394710" y="34290"/>
                    <a:pt x="3417570" y="36830"/>
                  </a:cubicBezTo>
                  <a:cubicBezTo>
                    <a:pt x="3467100" y="43180"/>
                    <a:pt x="3517900" y="53340"/>
                    <a:pt x="3568700" y="53340"/>
                  </a:cubicBezTo>
                  <a:cubicBezTo>
                    <a:pt x="3663950" y="54610"/>
                    <a:pt x="3759200" y="58420"/>
                    <a:pt x="3853180" y="78740"/>
                  </a:cubicBezTo>
                  <a:cubicBezTo>
                    <a:pt x="3940809" y="97790"/>
                    <a:pt x="4030980" y="97790"/>
                    <a:pt x="4119880" y="113030"/>
                  </a:cubicBezTo>
                  <a:cubicBezTo>
                    <a:pt x="4173220" y="121920"/>
                    <a:pt x="4227830" y="138430"/>
                    <a:pt x="4273550" y="165100"/>
                  </a:cubicBezTo>
                  <a:cubicBezTo>
                    <a:pt x="4323080" y="193040"/>
                    <a:pt x="4361180" y="238760"/>
                    <a:pt x="4405630" y="276860"/>
                  </a:cubicBezTo>
                  <a:cubicBezTo>
                    <a:pt x="4422139" y="290830"/>
                    <a:pt x="4446270" y="300990"/>
                    <a:pt x="4457700" y="318770"/>
                  </a:cubicBezTo>
                  <a:cubicBezTo>
                    <a:pt x="4490720" y="367030"/>
                    <a:pt x="4519930" y="417830"/>
                    <a:pt x="4549140" y="468630"/>
                  </a:cubicBezTo>
                  <a:cubicBezTo>
                    <a:pt x="4570730" y="505460"/>
                    <a:pt x="4592320" y="543560"/>
                    <a:pt x="4608830" y="581660"/>
                  </a:cubicBezTo>
                  <a:cubicBezTo>
                    <a:pt x="4626610" y="626110"/>
                    <a:pt x="4640580" y="671830"/>
                    <a:pt x="4654550" y="718820"/>
                  </a:cubicBezTo>
                  <a:cubicBezTo>
                    <a:pt x="4676140" y="792480"/>
                    <a:pt x="4701540" y="866140"/>
                    <a:pt x="4715510" y="942340"/>
                  </a:cubicBezTo>
                  <a:cubicBezTo>
                    <a:pt x="4735830" y="1049020"/>
                    <a:pt x="4745990" y="1158240"/>
                    <a:pt x="4761230" y="1266190"/>
                  </a:cubicBezTo>
                  <a:cubicBezTo>
                    <a:pt x="4766310" y="1301750"/>
                    <a:pt x="4772660" y="1337310"/>
                    <a:pt x="4775200" y="1372870"/>
                  </a:cubicBezTo>
                  <a:cubicBezTo>
                    <a:pt x="4782820" y="1474470"/>
                    <a:pt x="4787900" y="1574800"/>
                    <a:pt x="4794250" y="1676400"/>
                  </a:cubicBezTo>
                  <a:cubicBezTo>
                    <a:pt x="4803140" y="1802130"/>
                    <a:pt x="4815840" y="1926590"/>
                    <a:pt x="4822190" y="2052320"/>
                  </a:cubicBezTo>
                  <a:cubicBezTo>
                    <a:pt x="4828540" y="2172970"/>
                    <a:pt x="4833620" y="2294890"/>
                    <a:pt x="4831080" y="2416810"/>
                  </a:cubicBezTo>
                  <a:cubicBezTo>
                    <a:pt x="4827270" y="2620010"/>
                    <a:pt x="4817110" y="2821940"/>
                    <a:pt x="4806950" y="3025140"/>
                  </a:cubicBezTo>
                  <a:cubicBezTo>
                    <a:pt x="4800600" y="3150870"/>
                    <a:pt x="4791710" y="3275330"/>
                    <a:pt x="4779010" y="3399790"/>
                  </a:cubicBezTo>
                  <a:cubicBezTo>
                    <a:pt x="4766310" y="3524250"/>
                    <a:pt x="4747260" y="3647440"/>
                    <a:pt x="4733290" y="3771900"/>
                  </a:cubicBezTo>
                  <a:cubicBezTo>
                    <a:pt x="4723130" y="3858260"/>
                    <a:pt x="4720590" y="3944620"/>
                    <a:pt x="4709160" y="4029710"/>
                  </a:cubicBezTo>
                  <a:cubicBezTo>
                    <a:pt x="4699000" y="4107180"/>
                    <a:pt x="4660900" y="4175760"/>
                    <a:pt x="4610100" y="4232910"/>
                  </a:cubicBezTo>
                  <a:cubicBezTo>
                    <a:pt x="4568191" y="4281170"/>
                    <a:pt x="4535170" y="4335780"/>
                    <a:pt x="4491991" y="4382770"/>
                  </a:cubicBezTo>
                  <a:cubicBezTo>
                    <a:pt x="4453891" y="4424679"/>
                    <a:pt x="4411981" y="4466590"/>
                    <a:pt x="4345941" y="4467860"/>
                  </a:cubicBezTo>
                  <a:cubicBezTo>
                    <a:pt x="4330700" y="4467860"/>
                    <a:pt x="4316731" y="4483100"/>
                    <a:pt x="4301491" y="4490720"/>
                  </a:cubicBezTo>
                  <a:cubicBezTo>
                    <a:pt x="4236720" y="4518660"/>
                    <a:pt x="4169411" y="4542790"/>
                    <a:pt x="4105911" y="4573270"/>
                  </a:cubicBezTo>
                  <a:cubicBezTo>
                    <a:pt x="3989070" y="4629150"/>
                    <a:pt x="3863341" y="4638040"/>
                    <a:pt x="3737611" y="4643120"/>
                  </a:cubicBezTo>
                  <a:cubicBezTo>
                    <a:pt x="3689351" y="4645660"/>
                    <a:pt x="3639820" y="4641850"/>
                    <a:pt x="3591561" y="4645660"/>
                  </a:cubicBezTo>
                  <a:cubicBezTo>
                    <a:pt x="3567431" y="4646930"/>
                    <a:pt x="3544570" y="4658360"/>
                    <a:pt x="3521711" y="4663440"/>
                  </a:cubicBezTo>
                  <a:cubicBezTo>
                    <a:pt x="3511551" y="4665980"/>
                    <a:pt x="3501391" y="4664710"/>
                    <a:pt x="3489961" y="4665980"/>
                  </a:cubicBezTo>
                  <a:cubicBezTo>
                    <a:pt x="3474720" y="4667250"/>
                    <a:pt x="3459481" y="4671060"/>
                    <a:pt x="3444241" y="4669790"/>
                  </a:cubicBezTo>
                  <a:cubicBezTo>
                    <a:pt x="3429000" y="4667250"/>
                    <a:pt x="3418841" y="4662170"/>
                    <a:pt x="3416300" y="4662170"/>
                  </a:cubicBezTo>
                  <a:close/>
                </a:path>
              </a:pathLst>
            </a:custGeom>
            <a:blipFill>
              <a:blip r:embed="rId2"/>
              <a:stretch>
                <a:fillRect l="22" t="-18253" r="-66" b="-18298"/>
              </a:stretch>
            </a:blip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336" name="TextBox 336"/>
          <p:cNvSpPr txBox="1"/>
          <p:nvPr/>
        </p:nvSpPr>
        <p:spPr>
          <a:xfrm>
            <a:off x="7107400" y="9210675"/>
            <a:ext cx="7294399" cy="8770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 rtl="0">
              <a:lnSpc>
                <a:spcPts val="7160"/>
              </a:lnSpc>
            </a:pPr>
            <a:r>
              <a:rPr lang="es-us" sz="5507" b="0" i="0" u="none" spc="275" baseline="0" dirty="0">
                <a:solidFill>
                  <a:srgbClr val="0EDDD2"/>
                </a:solidFill>
                <a:latin typeface="Norwester"/>
                <a:ea typeface="Norwester"/>
                <a:cs typeface="Norwester"/>
              </a:rPr>
              <a:t>ROY ROGERS, 5 AÑOS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E0752A-18DE-AE4C-9057-C352E038FFA5}"/>
              </a:ext>
            </a:extLst>
          </p:cNvPr>
          <p:cNvSpPr txBox="1"/>
          <p:nvPr/>
        </p:nvSpPr>
        <p:spPr>
          <a:xfrm>
            <a:off x="2286000" y="1104900"/>
            <a:ext cx="13235867" cy="89562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s-us" sz="3200" b="0" i="0" u="sng" baseline="0" dirty="0"/>
              <a:t>Recursos para trabajar con </a:t>
            </a:r>
            <a:r>
              <a:rPr lang="es-us" sz="3200" b="0" i="0" u="sng" baseline="0" dirty="0" err="1"/>
              <a:t>jóvenxs</a:t>
            </a:r>
            <a:r>
              <a:rPr lang="es-us" sz="3200" b="0" i="0" u="sng" baseline="0" dirty="0"/>
              <a:t> LGBTQ+</a:t>
            </a:r>
          </a:p>
          <a:p>
            <a:endParaRPr lang="es-us" sz="3200" dirty="0"/>
          </a:p>
          <a:p>
            <a:pPr algn="l" rtl="0"/>
            <a:r>
              <a:rPr lang="es-us" sz="3200" b="0" i="0" u="none" baseline="0" dirty="0"/>
              <a:t>Mira </a:t>
            </a:r>
            <a:r>
              <a:rPr lang="es-us" sz="3200" b="0" i="0" u="none" baseline="0" dirty="0" err="1"/>
              <a:t>The</a:t>
            </a:r>
            <a:r>
              <a:rPr lang="es-us" sz="3200" b="0" i="0" u="none" baseline="0" dirty="0"/>
              <a:t> </a:t>
            </a:r>
            <a:r>
              <a:rPr lang="es-us" sz="3200" b="0" i="0" u="none" baseline="0" dirty="0" err="1"/>
              <a:t>Science</a:t>
            </a:r>
            <a:r>
              <a:rPr lang="es-us" sz="3200" b="0" i="0" u="none" baseline="0" dirty="0"/>
              <a:t> </a:t>
            </a:r>
            <a:r>
              <a:rPr lang="es-us" sz="3200" b="0" i="0" u="none" baseline="0" dirty="0" err="1"/>
              <a:t>of</a:t>
            </a:r>
            <a:r>
              <a:rPr lang="es-us" sz="3200" b="0" i="0" u="none" baseline="0" dirty="0"/>
              <a:t> </a:t>
            </a:r>
            <a:r>
              <a:rPr lang="es-us" sz="3200" b="0" i="0" u="none" baseline="0" dirty="0" err="1"/>
              <a:t>Gender</a:t>
            </a:r>
            <a:r>
              <a:rPr lang="es-us" sz="3200" b="0" i="0" u="none" baseline="0" dirty="0"/>
              <a:t> en YouTube bajo el nombre de Linden </a:t>
            </a:r>
            <a:r>
              <a:rPr lang="es-us" sz="3200" b="0" i="0" u="none" baseline="0" dirty="0" err="1"/>
              <a:t>Jordan</a:t>
            </a:r>
            <a:endParaRPr lang="es-us" sz="3200" b="0" i="0" u="none" baseline="0" dirty="0"/>
          </a:p>
          <a:p>
            <a:endParaRPr lang="es-us" sz="3200" dirty="0"/>
          </a:p>
          <a:p>
            <a:pPr algn="l" rtl="0"/>
            <a:r>
              <a:rPr lang="es-us" sz="3200" b="0" i="0" u="none" baseline="0" dirty="0"/>
              <a:t>Libros:  </a:t>
            </a:r>
            <a:r>
              <a:rPr lang="es-us" sz="3200" b="0" i="0" u="none" baseline="0" dirty="0" err="1"/>
              <a:t>That’s</a:t>
            </a:r>
            <a:r>
              <a:rPr lang="es-us" sz="3200" b="0" i="0" u="none" baseline="0" dirty="0"/>
              <a:t> </a:t>
            </a:r>
            <a:r>
              <a:rPr lang="es-us" sz="3200" b="0" i="0" u="none" baseline="0" dirty="0" err="1"/>
              <a:t>the</a:t>
            </a:r>
            <a:r>
              <a:rPr lang="es-us" sz="3200" b="0" i="0" u="none" baseline="0" dirty="0"/>
              <a:t> </a:t>
            </a:r>
            <a:r>
              <a:rPr lang="es-us" sz="3200" b="0" i="0" u="none" baseline="0" dirty="0" err="1"/>
              <a:t>Way</a:t>
            </a:r>
            <a:r>
              <a:rPr lang="es-us" sz="3200" b="0" i="0" u="none" baseline="0" dirty="0"/>
              <a:t> </a:t>
            </a:r>
            <a:r>
              <a:rPr lang="es-us" sz="3200" b="0" i="0" u="none" baseline="0" dirty="0" err="1"/>
              <a:t>It</a:t>
            </a:r>
            <a:r>
              <a:rPr lang="es-us" sz="3200" b="0" i="0" u="none" baseline="0" dirty="0"/>
              <a:t> </a:t>
            </a:r>
            <a:r>
              <a:rPr lang="es-us" sz="3200" b="0" i="0" u="none" baseline="0" dirty="0" err="1"/>
              <a:t>Always</a:t>
            </a:r>
            <a:r>
              <a:rPr lang="es-us" sz="3200" b="0" i="0" u="none" baseline="0" dirty="0"/>
              <a:t> </a:t>
            </a:r>
            <a:r>
              <a:rPr lang="es-us" sz="3200" b="0" i="0" u="none" baseline="0" dirty="0" err="1"/>
              <a:t>Is</a:t>
            </a:r>
            <a:r>
              <a:rPr lang="es-us" sz="3200" b="0" i="0" u="none" baseline="0" dirty="0"/>
              <a:t> de Laurie </a:t>
            </a:r>
            <a:r>
              <a:rPr lang="es-us" sz="3200" b="0" i="0" u="none" baseline="0" dirty="0" err="1"/>
              <a:t>Frankel</a:t>
            </a:r>
            <a:endParaRPr lang="es-us" sz="3200" b="0" i="0" u="none" baseline="0" dirty="0"/>
          </a:p>
          <a:p>
            <a:endParaRPr lang="es-us" sz="3200" dirty="0"/>
          </a:p>
          <a:p>
            <a:pPr algn="l" rtl="0"/>
            <a:r>
              <a:rPr lang="es-us" sz="3200" b="0" i="0" u="none" baseline="0" dirty="0"/>
              <a:t>		   Género queer de Maia </a:t>
            </a:r>
            <a:r>
              <a:rPr lang="es-us" sz="3200" b="0" i="0" u="none" baseline="0" dirty="0" err="1"/>
              <a:t>Kobabe</a:t>
            </a:r>
            <a:endParaRPr lang="es-us" sz="3200" dirty="0"/>
          </a:p>
          <a:p>
            <a:endParaRPr lang="es-us" sz="3200" dirty="0"/>
          </a:p>
          <a:p>
            <a:pPr algn="l" rtl="0"/>
            <a:r>
              <a:rPr lang="es-us" sz="3200" b="0" i="0" u="none" baseline="0" dirty="0"/>
              <a:t>           A </a:t>
            </a:r>
            <a:r>
              <a:rPr lang="es-us" sz="3200" b="0" i="0" u="none" baseline="0" dirty="0" err="1"/>
              <a:t>Clinician’s</a:t>
            </a:r>
            <a:r>
              <a:rPr lang="es-us" sz="3200" b="0" i="0" u="none" baseline="0" dirty="0"/>
              <a:t> Guide </a:t>
            </a:r>
            <a:r>
              <a:rPr lang="es-us" sz="3200" b="0" i="0" u="none" baseline="0" dirty="0" err="1"/>
              <a:t>to</a:t>
            </a:r>
            <a:r>
              <a:rPr lang="es-us" sz="3200" b="0" i="0" u="none" baseline="0" dirty="0"/>
              <a:t> </a:t>
            </a:r>
            <a:r>
              <a:rPr lang="es-us" sz="3200" b="0" i="0" u="none" baseline="0" dirty="0" err="1"/>
              <a:t>Gender</a:t>
            </a:r>
            <a:r>
              <a:rPr lang="es-us" sz="3200" b="0" i="0" u="none" baseline="0" dirty="0"/>
              <a:t>–</a:t>
            </a:r>
            <a:r>
              <a:rPr lang="es-us" sz="3200" b="0" i="0" u="none" baseline="0" dirty="0" err="1"/>
              <a:t>Affirming</a:t>
            </a:r>
            <a:r>
              <a:rPr lang="es-us" sz="3200" b="0" i="0" u="none" baseline="0" dirty="0"/>
              <a:t> Care de </a:t>
            </a:r>
            <a:r>
              <a:rPr lang="es-us" sz="3200" b="0" i="0" u="none" baseline="0" dirty="0" err="1"/>
              <a:t>Sand</a:t>
            </a:r>
            <a:r>
              <a:rPr lang="es-us" sz="3200" b="0" i="0" u="none" baseline="0" dirty="0"/>
              <a:t> Chang y </a:t>
            </a:r>
            <a:r>
              <a:rPr lang="es-us" sz="3200" b="0" i="0" u="none" baseline="0" dirty="0" err="1"/>
              <a:t>otrxs</a:t>
            </a:r>
            <a:r>
              <a:rPr lang="es-us" sz="3200" b="0" i="0" u="none" baseline="0" dirty="0"/>
              <a:t>.</a:t>
            </a:r>
          </a:p>
          <a:p>
            <a:endParaRPr lang="es-us" sz="3200" dirty="0"/>
          </a:p>
          <a:p>
            <a:pPr algn="l" rtl="0"/>
            <a:r>
              <a:rPr lang="es-us" sz="3200" b="0" i="0" u="none" baseline="0" dirty="0"/>
              <a:t>		  </a:t>
            </a:r>
            <a:r>
              <a:rPr lang="es-us" sz="3200" b="0" i="0" u="none" baseline="0" dirty="0" err="1"/>
              <a:t>Raising</a:t>
            </a:r>
            <a:r>
              <a:rPr lang="es-us" sz="3200" b="0" i="0" u="none" baseline="0" dirty="0"/>
              <a:t> </a:t>
            </a:r>
            <a:r>
              <a:rPr lang="es-us" sz="3200" b="0" i="0" u="none" baseline="0" dirty="0" err="1"/>
              <a:t>the</a:t>
            </a:r>
            <a:r>
              <a:rPr lang="es-us" sz="3200" b="0" i="0" u="none" baseline="0" dirty="0"/>
              <a:t> </a:t>
            </a:r>
            <a:r>
              <a:rPr lang="es-us" sz="3200" b="0" i="0" u="none" baseline="0" dirty="0" err="1"/>
              <a:t>Transgender</a:t>
            </a:r>
            <a:r>
              <a:rPr lang="es-us" sz="3200" b="0" i="0" u="none" baseline="0" dirty="0"/>
              <a:t> Child de Michele Angello</a:t>
            </a:r>
            <a:endParaRPr lang="es-us" sz="3200" dirty="0"/>
          </a:p>
          <a:p>
            <a:endParaRPr lang="es-us" sz="3200" dirty="0"/>
          </a:p>
          <a:p>
            <a:pPr algn="l" rtl="0"/>
            <a:r>
              <a:rPr lang="es-us" sz="3200" b="0" i="0" u="none" baseline="0" dirty="0"/>
              <a:t>Sitios web: Pflagskagit.org</a:t>
            </a:r>
            <a:endParaRPr lang="es-us" sz="3200" dirty="0"/>
          </a:p>
          <a:p>
            <a:pPr algn="l" rtl="0"/>
            <a:r>
              <a:rPr lang="es-us" sz="3200" b="0" i="0" u="none" baseline="0" dirty="0"/>
              <a:t>				Pflag.org</a:t>
            </a:r>
            <a:endParaRPr lang="es-us" sz="3200" dirty="0"/>
          </a:p>
          <a:p>
            <a:pPr algn="l" rtl="0"/>
            <a:r>
              <a:rPr lang="es-us" sz="3200" b="0" i="0" u="none" baseline="0" dirty="0"/>
              <a:t>				Transfamilies.org</a:t>
            </a:r>
            <a:endParaRPr lang="es-us" sz="3200" dirty="0"/>
          </a:p>
          <a:p>
            <a:pPr algn="l" rtl="0"/>
            <a:r>
              <a:rPr lang="es-us" sz="3200" b="0" i="0" u="none" baseline="0" dirty="0"/>
              <a:t>				Genderspectrum.org</a:t>
            </a:r>
            <a:endParaRPr lang="es-us" sz="3200" dirty="0"/>
          </a:p>
          <a:p>
            <a:pPr algn="l" rtl="0"/>
            <a:r>
              <a:rPr lang="es-us" sz="3200" b="0" i="0" u="none" baseline="0" dirty="0"/>
              <a:t>				thetrevorproject.org  Línea de ayuda contra el suicidio y más</a:t>
            </a:r>
          </a:p>
          <a:p>
            <a:pPr algn="l" rtl="0"/>
            <a:r>
              <a:rPr lang="es-us" sz="3200" b="0" i="0" u="none" baseline="0" dirty="0"/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16783992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A8046E-9C56-FC4A-B0D2-CBDCC98D460D}"/>
              </a:ext>
            </a:extLst>
          </p:cNvPr>
          <p:cNvSpPr txBox="1"/>
          <p:nvPr/>
        </p:nvSpPr>
        <p:spPr>
          <a:xfrm>
            <a:off x="1936376" y="1649506"/>
            <a:ext cx="1498557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s-us" sz="3200" b="0" i="0" u="none" baseline="0" dirty="0"/>
              <a:t>Para </a:t>
            </a:r>
            <a:r>
              <a:rPr lang="es-us" sz="3200" b="0" i="0" u="none" baseline="0" dirty="0" err="1"/>
              <a:t>adolecentxs</a:t>
            </a:r>
            <a:r>
              <a:rPr lang="es-us" sz="3200" b="0" i="0" u="none" baseline="0" dirty="0"/>
              <a:t> de entre 13 y 19</a:t>
            </a:r>
          </a:p>
          <a:p>
            <a:pPr algn="l" rtl="0"/>
            <a:r>
              <a:rPr lang="es-us" sz="3200" b="0" i="0" u="none" baseline="0" dirty="0"/>
              <a:t>			Q Chat </a:t>
            </a:r>
            <a:r>
              <a:rPr lang="es-us" sz="3200" b="0" i="0" u="none" baseline="0" dirty="0" err="1"/>
              <a:t>Space</a:t>
            </a:r>
            <a:r>
              <a:rPr lang="es-us" sz="3200" b="0" i="0" u="none" baseline="0" dirty="0"/>
              <a:t>- qchatspace.org</a:t>
            </a:r>
            <a:endParaRPr lang="es-us" sz="3200" dirty="0"/>
          </a:p>
          <a:p>
            <a:pPr algn="l" rtl="0"/>
            <a:r>
              <a:rPr lang="es-us" sz="3200" b="0" i="0" u="none" baseline="0" dirty="0"/>
              <a:t>			imiguide.org – excelentes recursos y habilidades para el apoyo </a:t>
            </a:r>
            <a:r>
              <a:rPr lang="es-us" sz="3200" b="0" i="0" u="none" baseline="0"/>
              <a:t>de salud </a:t>
            </a:r>
            <a:r>
              <a:rPr lang="es-us" sz="3200" b="0" i="0" u="none" baseline="0" dirty="0"/>
              <a:t>mental</a:t>
            </a:r>
          </a:p>
          <a:p>
            <a:endParaRPr lang="es-us" sz="3200" dirty="0"/>
          </a:p>
          <a:p>
            <a:endParaRPr lang="es-us" sz="3200" dirty="0"/>
          </a:p>
          <a:p>
            <a:pPr algn="l" rtl="0"/>
            <a:r>
              <a:rPr lang="es-us" sz="3200" b="0" i="0" u="none" baseline="0" dirty="0"/>
              <a:t>Para obtener una gran lista de libros recomendados para todas las edades y padres:</a:t>
            </a:r>
          </a:p>
          <a:p>
            <a:pPr algn="l" rtl="0"/>
            <a:r>
              <a:rPr lang="es-us" sz="3200" b="0" i="0" u="none" baseline="0" dirty="0"/>
              <a:t> 			https://pflagskagit.org/general-resources/school-book-list/</a:t>
            </a:r>
          </a:p>
        </p:txBody>
      </p:sp>
    </p:spTree>
    <p:extLst>
      <p:ext uri="{BB962C8B-B14F-4D97-AF65-F5344CB8AC3E}">
        <p14:creationId xmlns:p14="http://schemas.microsoft.com/office/powerpoint/2010/main" val="35704624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9455" t="28102" r="19455"/>
          <a:stretch>
            <a:fillRect/>
          </a:stretch>
        </p:blipFill>
        <p:spPr>
          <a:xfrm>
            <a:off x="6127118" y="1277331"/>
            <a:ext cx="10495064" cy="82296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761360" y="1277331"/>
            <a:ext cx="5472684" cy="8229600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9833271" y="6245590"/>
            <a:ext cx="5626900" cy="12567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9768"/>
              </a:lnSpc>
            </a:pPr>
            <a:r>
              <a:rPr lang="es-us" sz="8800" b="1" i="0" u="none" baseline="0" dirty="0">
                <a:solidFill>
                  <a:srgbClr val="545454"/>
                </a:solidFill>
                <a:latin typeface="Shadows Into Light Two"/>
                <a:ea typeface="Shadows Into Light Two"/>
                <a:cs typeface="Shadows Into Light Two"/>
              </a:rPr>
              <a:t>a mi fiesta!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515600" y="4549484"/>
            <a:ext cx="4262242" cy="9482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7295"/>
              </a:lnSpc>
            </a:pPr>
            <a:r>
              <a:rPr lang="es-us" sz="6399" b="1" i="1" u="none" baseline="0" dirty="0">
                <a:solidFill>
                  <a:srgbClr val="545454"/>
                </a:solidFill>
                <a:latin typeface="League Spartan"/>
                <a:ea typeface="League Spartan"/>
                <a:cs typeface="League Spartan"/>
              </a:rPr>
              <a:t>¡Te invito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988605" y="0"/>
            <a:ext cx="9314352" cy="10287000"/>
            <a:chOff x="0" y="0"/>
            <a:chExt cx="2166162" cy="239236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66162" cy="2392362"/>
            </a:xfrm>
            <a:custGeom>
              <a:avLst/>
              <a:gdLst/>
              <a:ahLst/>
              <a:cxnLst/>
              <a:rect l="l" t="t" r="r" b="b"/>
              <a:pathLst>
                <a:path w="2166162" h="2392362">
                  <a:moveTo>
                    <a:pt x="0" y="0"/>
                  </a:moveTo>
                  <a:lnTo>
                    <a:pt x="2166162" y="0"/>
                  </a:lnTo>
                  <a:lnTo>
                    <a:pt x="2166162" y="2392362"/>
                  </a:lnTo>
                  <a:lnTo>
                    <a:pt x="0" y="2392362"/>
                  </a:lnTo>
                  <a:close/>
                </a:path>
              </a:pathLst>
            </a:custGeom>
            <a:solidFill>
              <a:srgbClr val="E8B3D9"/>
            </a:solidFill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3981197" y="61341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7200"/>
              </a:lnSpc>
            </a:pPr>
            <a:r>
              <a:rPr lang="es-us" sz="7200" b="0" i="0" u="none" baseline="0" dirty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¿NO ES OBVIO?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733800" y="1577340"/>
            <a:ext cx="11021786" cy="822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04384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CUANDO LAS HISTORIAS SON PELIGROSAS: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4101530" y="3858353"/>
            <a:ext cx="10084940" cy="5399947"/>
            <a:chOff x="0" y="809625"/>
            <a:chExt cx="13446587" cy="7199929"/>
          </a:xfrm>
        </p:grpSpPr>
        <p:sp>
          <p:nvSpPr>
            <p:cNvPr id="4" name="TextBox 4"/>
            <p:cNvSpPr txBox="1"/>
            <p:nvPr/>
          </p:nvSpPr>
          <p:spPr>
            <a:xfrm>
              <a:off x="0" y="4524212"/>
              <a:ext cx="13446587" cy="34853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 rtl="0">
                <a:lnSpc>
                  <a:spcPts val="5121"/>
                </a:lnSpc>
              </a:pPr>
              <a:r>
                <a:rPr lang="es-us" sz="4655" b="0" i="0" u="none" spc="325" baseline="0" dirty="0">
                  <a:solidFill>
                    <a:srgbClr val="EFF0F2"/>
                  </a:solidFill>
                  <a:latin typeface="Josefin Sans"/>
                  <a:ea typeface="Josefin Sans"/>
                  <a:cs typeface="Josefin Sans"/>
                </a:rPr>
                <a:t>Esta es la cantidad de </a:t>
              </a:r>
              <a:r>
                <a:rPr lang="es-us" sz="4655" b="0" i="0" u="none" spc="325" baseline="0" dirty="0" err="1">
                  <a:solidFill>
                    <a:srgbClr val="EFF0F2"/>
                  </a:solidFill>
                  <a:latin typeface="Josefin Sans"/>
                  <a:ea typeface="Josefin Sans"/>
                  <a:cs typeface="Josefin Sans"/>
                </a:rPr>
                <a:t>jóvenxs</a:t>
              </a:r>
              <a:r>
                <a:rPr lang="es-us" sz="4655" b="0" i="0" u="none" spc="325" baseline="0" dirty="0">
                  <a:solidFill>
                    <a:srgbClr val="EFF0F2"/>
                  </a:solidFill>
                  <a:latin typeface="Josefin Sans"/>
                  <a:ea typeface="Josefin Sans"/>
                  <a:cs typeface="Josefin Sans"/>
                </a:rPr>
                <a:t> transgénero que intentarán suicidarse.</a:t>
              </a:r>
            </a:p>
            <a:p>
              <a:pPr algn="ctr" rtl="0">
                <a:lnSpc>
                  <a:spcPts val="5121"/>
                </a:lnSpc>
              </a:pPr>
              <a:r>
                <a:rPr lang="es-us" sz="4655" b="0" i="0" u="none" spc="325" baseline="0" dirty="0" err="1">
                  <a:solidFill>
                    <a:srgbClr val="EFF0F2"/>
                  </a:solidFill>
                  <a:latin typeface="Josefin Sans"/>
                  <a:ea typeface="Josefin Sans"/>
                  <a:cs typeface="Josefin Sans"/>
                </a:rPr>
                <a:t>Muchxs</a:t>
              </a:r>
              <a:r>
                <a:rPr lang="es-us" sz="4655" b="0" i="0" u="none" spc="325" baseline="0" dirty="0">
                  <a:solidFill>
                    <a:srgbClr val="EFF0F2"/>
                  </a:solidFill>
                  <a:latin typeface="Josefin Sans"/>
                  <a:ea typeface="Josefin Sans"/>
                  <a:cs typeface="Josefin Sans"/>
                </a:rPr>
                <a:t> lo lograrán.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3011659" y="809625"/>
              <a:ext cx="8385234" cy="330774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 rtl="0">
                <a:lnSpc>
                  <a:spcPts val="18179"/>
                </a:lnSpc>
              </a:pPr>
              <a:r>
                <a:rPr lang="es-us" sz="22170" b="1" i="0" u="none" baseline="0" dirty="0">
                  <a:solidFill>
                    <a:srgbClr val="0EDDD2"/>
                  </a:solidFill>
                  <a:latin typeface="Lora"/>
                  <a:ea typeface="Lora"/>
                  <a:cs typeface="Lora"/>
                </a:rPr>
                <a:t>41 %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04384" y="1162050"/>
            <a:ext cx="16230600" cy="963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7200"/>
              </a:lnSpc>
            </a:pPr>
            <a:r>
              <a:rPr lang="es-us" sz="7200" b="0" i="0" u="none" baseline="0">
                <a:solidFill>
                  <a:srgbClr val="FFFFFF"/>
                </a:solidFill>
                <a:latin typeface="Norwester"/>
                <a:ea typeface="Norwester"/>
                <a:cs typeface="Norwester"/>
              </a:rPr>
              <a:t>JÓVENXS SIN HOGAR: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4572000" y="6972300"/>
            <a:ext cx="10084940" cy="930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7040"/>
              </a:lnSpc>
            </a:pPr>
            <a:r>
              <a:rPr lang="es-us" sz="6400" b="0" i="0" u="none" spc="448" baseline="0" dirty="0">
                <a:solidFill>
                  <a:srgbClr val="EFF0F2"/>
                </a:solidFill>
                <a:latin typeface="Josefin Sans"/>
                <a:ea typeface="Josefin Sans"/>
                <a:cs typeface="Josefin Sans"/>
              </a:rPr>
              <a:t>LGBTQ*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080565" y="4060759"/>
            <a:ext cx="6492435" cy="25621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18179"/>
              </a:lnSpc>
            </a:pPr>
            <a:r>
              <a:rPr lang="es-us" sz="22170" b="1" i="0" u="none" baseline="0" dirty="0">
                <a:solidFill>
                  <a:srgbClr val="0EDDD2"/>
                </a:solidFill>
                <a:latin typeface="Lora"/>
                <a:ea typeface="Lora"/>
                <a:cs typeface="Lora"/>
              </a:rPr>
              <a:t>43 %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DD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9237" y="0"/>
            <a:ext cx="9314352" cy="10287000"/>
            <a:chOff x="0" y="0"/>
            <a:chExt cx="2166162" cy="239236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66162" cy="2392362"/>
            </a:xfrm>
            <a:custGeom>
              <a:avLst/>
              <a:gdLst/>
              <a:ahLst/>
              <a:cxnLst/>
              <a:rect l="l" t="t" r="r" b="b"/>
              <a:pathLst>
                <a:path w="2166162" h="2392362">
                  <a:moveTo>
                    <a:pt x="0" y="0"/>
                  </a:moveTo>
                  <a:lnTo>
                    <a:pt x="2166162" y="0"/>
                  </a:lnTo>
                  <a:lnTo>
                    <a:pt x="2166162" y="2392362"/>
                  </a:lnTo>
                  <a:lnTo>
                    <a:pt x="0" y="2392362"/>
                  </a:lnTo>
                  <a:close/>
                </a:path>
              </a:pathLst>
            </a:custGeom>
            <a:solidFill>
              <a:srgbClr val="303030"/>
            </a:solidFill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9237" y="267833"/>
            <a:ext cx="1022350" cy="1055422"/>
            <a:chOff x="0" y="0"/>
            <a:chExt cx="1363133" cy="1407229"/>
          </a:xfrm>
        </p:grpSpPr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" name="Freeform 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" name="Group 2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" name="Group 2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6" name="Group 26"/>
          <p:cNvGrpSpPr/>
          <p:nvPr/>
        </p:nvGrpSpPr>
        <p:grpSpPr>
          <a:xfrm rot="2927008">
            <a:off x="191196" y="1527775"/>
            <a:ext cx="1022350" cy="1055422"/>
            <a:chOff x="0" y="0"/>
            <a:chExt cx="1363133" cy="1407229"/>
          </a:xfrm>
        </p:grpSpPr>
        <p:grpSp>
          <p:nvGrpSpPr>
            <p:cNvPr id="27" name="Group 2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" name="Freeform 2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" name="Group 3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48" name="Group 48"/>
          <p:cNvGrpSpPr/>
          <p:nvPr/>
        </p:nvGrpSpPr>
        <p:grpSpPr>
          <a:xfrm rot="2396009">
            <a:off x="1436145" y="675886"/>
            <a:ext cx="1022350" cy="1055422"/>
            <a:chOff x="0" y="0"/>
            <a:chExt cx="1363133" cy="1407229"/>
          </a:xfrm>
        </p:grpSpPr>
        <p:grpSp>
          <p:nvGrpSpPr>
            <p:cNvPr id="49" name="Group 4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" name="Freeform 5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70" name="Group 70"/>
          <p:cNvGrpSpPr/>
          <p:nvPr/>
        </p:nvGrpSpPr>
        <p:grpSpPr>
          <a:xfrm rot="7453708">
            <a:off x="1530591" y="1936362"/>
            <a:ext cx="1022350" cy="1055422"/>
            <a:chOff x="0" y="0"/>
            <a:chExt cx="1363133" cy="1407229"/>
          </a:xfrm>
        </p:grpSpPr>
        <p:grpSp>
          <p:nvGrpSpPr>
            <p:cNvPr id="71" name="Group 7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" name="Freeform 7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6" name="Group 7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77" name="Freeform 7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8" name="Group 7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79" name="Freeform 7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0" name="Group 8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81" name="Freeform 8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2" name="Group 8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83" name="Freeform 8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4" name="Group 8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85" name="Freeform 8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6" name="Group 8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87" name="Freeform 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8" name="Group 8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89" name="Freeform 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0" name="Group 9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91" name="Freeform 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92" name="Group 92"/>
          <p:cNvGrpSpPr/>
          <p:nvPr/>
        </p:nvGrpSpPr>
        <p:grpSpPr>
          <a:xfrm rot="1507440">
            <a:off x="19237" y="3022344"/>
            <a:ext cx="1022350" cy="1055422"/>
            <a:chOff x="0" y="0"/>
            <a:chExt cx="1363133" cy="1407229"/>
          </a:xfrm>
        </p:grpSpPr>
        <p:grpSp>
          <p:nvGrpSpPr>
            <p:cNvPr id="93" name="Group 9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94" name="Freeform 9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5" name="Freeform 9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6" name="Group 9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97" name="Freeform 9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8" name="Group 9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99" name="Freeform 9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0" name="Group 10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01" name="Freeform 10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2" name="Group 10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03" name="Freeform 10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4" name="Group 10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05" name="Freeform 10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6" name="Group 10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07" name="Freeform 10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8" name="Group 10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09" name="Freeform 10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0" name="Group 11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11" name="Freeform 11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2" name="Group 11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13" name="Freeform 1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14" name="Group 114"/>
          <p:cNvGrpSpPr/>
          <p:nvPr/>
        </p:nvGrpSpPr>
        <p:grpSpPr>
          <a:xfrm rot="7453708">
            <a:off x="1543934" y="3549521"/>
            <a:ext cx="1022350" cy="1055422"/>
            <a:chOff x="0" y="0"/>
            <a:chExt cx="1363133" cy="1407229"/>
          </a:xfrm>
        </p:grpSpPr>
        <p:grpSp>
          <p:nvGrpSpPr>
            <p:cNvPr id="115" name="Group 11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16" name="Freeform 11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7" name="Freeform 11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18" name="Group 11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19" name="Freeform 11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0" name="Group 12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21" name="Freeform 12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2" name="Group 12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23" name="Freeform 12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4" name="Group 12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25" name="Freeform 1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6" name="Group 12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27" name="Freeform 1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8" name="Group 12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29" name="Freeform 1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0" name="Group 13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31" name="Freeform 1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2" name="Group 13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33" name="Freeform 1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4" name="Group 13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35" name="Freeform 1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36" name="Group 136"/>
          <p:cNvGrpSpPr/>
          <p:nvPr/>
        </p:nvGrpSpPr>
        <p:grpSpPr>
          <a:xfrm rot="1507440">
            <a:off x="32580" y="4635502"/>
            <a:ext cx="1022350" cy="1055422"/>
            <a:chOff x="0" y="0"/>
            <a:chExt cx="1363133" cy="1407229"/>
          </a:xfrm>
        </p:grpSpPr>
        <p:grpSp>
          <p:nvGrpSpPr>
            <p:cNvPr id="137" name="Group 13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38" name="Freeform 13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9" name="Freeform 13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0" name="Group 14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41" name="Freeform 14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2" name="Group 14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43" name="Freeform 14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4" name="Group 14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45" name="Freeform 14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6" name="Group 14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47" name="Freeform 14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48" name="Group 14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49" name="Freeform 14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0" name="Group 15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51" name="Freeform 15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2" name="Group 15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53" name="Freeform 15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4" name="Group 15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55" name="Freeform 15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56" name="Group 15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57" name="Freeform 1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58" name="Group 158"/>
          <p:cNvGrpSpPr/>
          <p:nvPr/>
        </p:nvGrpSpPr>
        <p:grpSpPr>
          <a:xfrm rot="-3517871">
            <a:off x="1260423" y="4884134"/>
            <a:ext cx="1022350" cy="1055422"/>
            <a:chOff x="0" y="0"/>
            <a:chExt cx="1363133" cy="1407229"/>
          </a:xfrm>
        </p:grpSpPr>
        <p:grpSp>
          <p:nvGrpSpPr>
            <p:cNvPr id="159" name="Group 15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60" name="Freeform 16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1" name="Freeform 16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2" name="Group 16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63" name="Freeform 16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4" name="Group 16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65" name="Freeform 16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6" name="Group 16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67" name="Freeform 16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68" name="Group 16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69" name="Freeform 16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0" name="Group 17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71" name="Freeform 17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2" name="Group 17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73" name="Freeform 17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4" name="Group 17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75" name="Freeform 17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6" name="Group 17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77" name="Freeform 17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78" name="Group 17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179" name="Freeform 17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80" name="Group 180"/>
          <p:cNvGrpSpPr/>
          <p:nvPr/>
        </p:nvGrpSpPr>
        <p:grpSpPr>
          <a:xfrm rot="2927008">
            <a:off x="526649" y="5616364"/>
            <a:ext cx="1022350" cy="1055422"/>
            <a:chOff x="0" y="0"/>
            <a:chExt cx="1363133" cy="1407229"/>
          </a:xfrm>
        </p:grpSpPr>
        <p:grpSp>
          <p:nvGrpSpPr>
            <p:cNvPr id="181" name="Group 18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182" name="Freeform 18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3" name="Freeform 18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185" name="Freeform 18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6" name="Group 18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187" name="Freeform 18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88" name="Group 18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189" name="Freeform 18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0" name="Group 19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191" name="Freeform 19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2" name="Group 19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193" name="Freeform 19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4" name="Group 19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195" name="Freeform 19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6" name="Group 19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197" name="Freeform 19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98" name="Group 19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199" name="Freeform 19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0" name="Group 20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01" name="Freeform 20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02" name="Group 202"/>
          <p:cNvGrpSpPr/>
          <p:nvPr/>
        </p:nvGrpSpPr>
        <p:grpSpPr>
          <a:xfrm rot="7453708">
            <a:off x="1061479" y="2655837"/>
            <a:ext cx="1022350" cy="1055422"/>
            <a:chOff x="0" y="0"/>
            <a:chExt cx="1363133" cy="1407229"/>
          </a:xfrm>
        </p:grpSpPr>
        <p:grpSp>
          <p:nvGrpSpPr>
            <p:cNvPr id="203" name="Group 20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04" name="Freeform 20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5" name="Freeform 20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6" name="Group 20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07" name="Freeform 20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8" name="Group 20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09" name="Freeform 20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0" name="Group 21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11" name="Freeform 21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2" name="Group 21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13" name="Freeform 21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4" name="Group 21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15" name="Freeform 21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6" name="Group 21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17" name="Freeform 21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18" name="Group 21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19" name="Freeform 21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0" name="Group 22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21" name="Freeform 22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2" name="Group 22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23" name="Freeform 2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24" name="Group 224"/>
          <p:cNvGrpSpPr/>
          <p:nvPr/>
        </p:nvGrpSpPr>
        <p:grpSpPr>
          <a:xfrm rot="1507440">
            <a:off x="-61389" y="6991888"/>
            <a:ext cx="1022350" cy="1055422"/>
            <a:chOff x="0" y="0"/>
            <a:chExt cx="1363133" cy="1407229"/>
          </a:xfrm>
        </p:grpSpPr>
        <p:grpSp>
          <p:nvGrpSpPr>
            <p:cNvPr id="225" name="Group 225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26" name="Freeform 226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7" name="Freeform 227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28" name="Group 228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29" name="Freeform 22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0" name="Group 230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31" name="Freeform 231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2" name="Group 232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33" name="Freeform 23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4" name="Group 234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35" name="Freeform 23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6" name="Group 236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37" name="Freeform 23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38" name="Group 238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39" name="Freeform 23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0" name="Group 240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41" name="Freeform 24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2" name="Group 242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43" name="Freeform 24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44" name="Group 244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45" name="Freeform 24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46" name="Group 246"/>
          <p:cNvGrpSpPr/>
          <p:nvPr/>
        </p:nvGrpSpPr>
        <p:grpSpPr>
          <a:xfrm rot="7453708">
            <a:off x="1443294" y="6633316"/>
            <a:ext cx="1022350" cy="1055422"/>
            <a:chOff x="0" y="0"/>
            <a:chExt cx="1363133" cy="1407229"/>
          </a:xfrm>
        </p:grpSpPr>
        <p:grpSp>
          <p:nvGrpSpPr>
            <p:cNvPr id="247" name="Group 247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48" name="Freeform 248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9" name="Freeform 249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0" name="Group 250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51" name="Freeform 25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2" name="Group 252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53" name="Freeform 253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4" name="Group 254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55" name="Freeform 25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6" name="Group 256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57" name="Freeform 25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58" name="Group 258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59" name="Freeform 25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0" name="Group 260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61" name="Freeform 26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2" name="Group 262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63" name="Freeform 26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4" name="Group 264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65" name="Freeform 26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66" name="Group 266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67" name="Freeform 26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68" name="Group 268"/>
          <p:cNvGrpSpPr/>
          <p:nvPr/>
        </p:nvGrpSpPr>
        <p:grpSpPr>
          <a:xfrm rot="1507440">
            <a:off x="32580" y="8667204"/>
            <a:ext cx="1022350" cy="1055422"/>
            <a:chOff x="0" y="0"/>
            <a:chExt cx="1363133" cy="1407229"/>
          </a:xfrm>
        </p:grpSpPr>
        <p:grpSp>
          <p:nvGrpSpPr>
            <p:cNvPr id="269" name="Group 269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70" name="Freeform 270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1" name="Freeform 271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2" name="Group 272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73" name="Freeform 273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4" name="Group 274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75" name="Freeform 275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6" name="Group 276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77" name="Freeform 27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78" name="Group 278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279" name="Freeform 27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0" name="Group 280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281" name="Freeform 28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2" name="Group 282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283" name="Freeform 28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4" name="Group 284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285" name="Freeform 28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6" name="Group 286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287" name="Freeform 28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88" name="Group 288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289" name="Freeform 28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90" name="Group 290"/>
          <p:cNvGrpSpPr/>
          <p:nvPr/>
        </p:nvGrpSpPr>
        <p:grpSpPr>
          <a:xfrm rot="-3517871">
            <a:off x="924970" y="7824978"/>
            <a:ext cx="1022350" cy="1055422"/>
            <a:chOff x="0" y="0"/>
            <a:chExt cx="1363133" cy="1407229"/>
          </a:xfrm>
        </p:grpSpPr>
        <p:grpSp>
          <p:nvGrpSpPr>
            <p:cNvPr id="291" name="Group 291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292" name="Freeform 292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3" name="Freeform 293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4" name="Group 294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295" name="Freeform 295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6" name="Group 296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297" name="Freeform 297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98" name="Group 298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299" name="Freeform 299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0" name="Group 300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01" name="Freeform 30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2" name="Group 302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03" name="Freeform 30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4" name="Group 304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05" name="Freeform 30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6" name="Group 306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07" name="Freeform 30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08" name="Group 308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09" name="Freeform 30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0" name="Group 310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11" name="Freeform 31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312" name="Group 312"/>
          <p:cNvGrpSpPr/>
          <p:nvPr/>
        </p:nvGrpSpPr>
        <p:grpSpPr>
          <a:xfrm rot="4431079">
            <a:off x="924970" y="8853678"/>
            <a:ext cx="1022350" cy="1055422"/>
            <a:chOff x="0" y="0"/>
            <a:chExt cx="1363133" cy="1407229"/>
          </a:xfrm>
        </p:grpSpPr>
        <p:grpSp>
          <p:nvGrpSpPr>
            <p:cNvPr id="313" name="Group 313"/>
            <p:cNvGrpSpPr>
              <a:grpSpLocks noChangeAspect="1"/>
            </p:cNvGrpSpPr>
            <p:nvPr/>
          </p:nvGrpSpPr>
          <p:grpSpPr>
            <a:xfrm rot="-2490557">
              <a:off x="533314" y="547557"/>
              <a:ext cx="583547" cy="583547"/>
              <a:chOff x="0" y="0"/>
              <a:chExt cx="6350000" cy="6350000"/>
            </a:xfrm>
          </p:grpSpPr>
          <p:sp>
            <p:nvSpPr>
              <p:cNvPr id="314" name="Freeform 314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5" name="Freeform 315"/>
              <p:cNvSpPr/>
              <p:nvPr/>
            </p:nvSpPr>
            <p:spPr>
              <a:xfrm>
                <a:off x="48260" y="48260"/>
                <a:ext cx="6245860" cy="6245860"/>
              </a:xfrm>
              <a:custGeom>
                <a:avLst/>
                <a:gdLst/>
                <a:ahLst/>
                <a:cxnLst/>
                <a:rect l="l" t="t" r="r" b="b"/>
                <a:pathLst>
                  <a:path w="6245860" h="6245860">
                    <a:moveTo>
                      <a:pt x="3122930" y="6245860"/>
                    </a:moveTo>
                    <a:cubicBezTo>
                      <a:pt x="1400810" y="6245860"/>
                      <a:pt x="0" y="4845050"/>
                      <a:pt x="0" y="3122930"/>
                    </a:cubicBezTo>
                    <a:cubicBezTo>
                      <a:pt x="0" y="1400810"/>
                      <a:pt x="1400810" y="0"/>
                      <a:pt x="3122930" y="0"/>
                    </a:cubicBezTo>
                    <a:cubicBezTo>
                      <a:pt x="4845050" y="0"/>
                      <a:pt x="6245860" y="1400810"/>
                      <a:pt x="6245860" y="3122930"/>
                    </a:cubicBezTo>
                    <a:cubicBezTo>
                      <a:pt x="6245860" y="4845050"/>
                      <a:pt x="4845050" y="6245860"/>
                      <a:pt x="3122930" y="6245860"/>
                    </a:cubicBezTo>
                    <a:close/>
                    <a:moveTo>
                      <a:pt x="3122930" y="631190"/>
                    </a:moveTo>
                    <a:cubicBezTo>
                      <a:pt x="1748790" y="631190"/>
                      <a:pt x="631190" y="1748790"/>
                      <a:pt x="631190" y="3122930"/>
                    </a:cubicBezTo>
                    <a:cubicBezTo>
                      <a:pt x="631190" y="4497070"/>
                      <a:pt x="1748790" y="5614670"/>
                      <a:pt x="3122930" y="5614670"/>
                    </a:cubicBezTo>
                    <a:cubicBezTo>
                      <a:pt x="4497070" y="5614670"/>
                      <a:pt x="5614670" y="4497070"/>
                      <a:pt x="5614670" y="3122930"/>
                    </a:cubicBezTo>
                    <a:cubicBezTo>
                      <a:pt x="5614670" y="1748790"/>
                      <a:pt x="4497070" y="631190"/>
                      <a:pt x="3122930" y="63119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6" name="Group 316"/>
            <p:cNvGrpSpPr/>
            <p:nvPr/>
          </p:nvGrpSpPr>
          <p:grpSpPr>
            <a:xfrm rot="-5659385">
              <a:off x="641729" y="186166"/>
              <a:ext cx="320511" cy="436775"/>
              <a:chOff x="0" y="0"/>
              <a:chExt cx="372777" cy="508000"/>
            </a:xfrm>
          </p:grpSpPr>
          <p:sp>
            <p:nvSpPr>
              <p:cNvPr id="317" name="Freeform 317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18" name="Group 318"/>
            <p:cNvGrpSpPr/>
            <p:nvPr/>
          </p:nvGrpSpPr>
          <p:grpSpPr>
            <a:xfrm rot="-10071992">
              <a:off x="236687" y="547074"/>
              <a:ext cx="321677" cy="436775"/>
              <a:chOff x="0" y="0"/>
              <a:chExt cx="374133" cy="508000"/>
            </a:xfrm>
          </p:grpSpPr>
          <p:sp>
            <p:nvSpPr>
              <p:cNvPr id="319" name="Freeform 319"/>
              <p:cNvSpPr/>
              <p:nvPr/>
            </p:nvSpPr>
            <p:spPr>
              <a:xfrm>
                <a:off x="0" y="215900"/>
                <a:ext cx="37413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4133" h="76200">
                    <a:moveTo>
                      <a:pt x="0" y="0"/>
                    </a:moveTo>
                    <a:lnTo>
                      <a:pt x="374133" y="0"/>
                    </a:lnTo>
                    <a:lnTo>
                      <a:pt x="374133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0" name="Group 320"/>
            <p:cNvGrpSpPr/>
            <p:nvPr/>
          </p:nvGrpSpPr>
          <p:grpSpPr>
            <a:xfrm rot="2909442">
              <a:off x="933131" y="924100"/>
              <a:ext cx="320511" cy="436775"/>
              <a:chOff x="0" y="0"/>
              <a:chExt cx="372777" cy="508000"/>
            </a:xfrm>
          </p:grpSpPr>
          <p:sp>
            <p:nvSpPr>
              <p:cNvPr id="321" name="Freeform 321"/>
              <p:cNvSpPr/>
              <p:nvPr/>
            </p:nvSpPr>
            <p:spPr>
              <a:xfrm>
                <a:off x="0" y="215900"/>
                <a:ext cx="372777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372777" h="76200">
                    <a:moveTo>
                      <a:pt x="0" y="0"/>
                    </a:moveTo>
                    <a:lnTo>
                      <a:pt x="372777" y="0"/>
                    </a:lnTo>
                    <a:lnTo>
                      <a:pt x="372777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2" name="Group 322"/>
            <p:cNvGrpSpPr/>
            <p:nvPr/>
          </p:nvGrpSpPr>
          <p:grpSpPr>
            <a:xfrm rot="-4696161">
              <a:off x="318923" y="552672"/>
              <a:ext cx="199697" cy="436775"/>
              <a:chOff x="0" y="0"/>
              <a:chExt cx="232262" cy="508000"/>
            </a:xfrm>
          </p:grpSpPr>
          <p:sp>
            <p:nvSpPr>
              <p:cNvPr id="323" name="Freeform 32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4" name="Group 324"/>
            <p:cNvGrpSpPr/>
            <p:nvPr/>
          </p:nvGrpSpPr>
          <p:grpSpPr>
            <a:xfrm rot="-2490557">
              <a:off x="1007115" y="939442"/>
              <a:ext cx="199697" cy="436775"/>
              <a:chOff x="0" y="0"/>
              <a:chExt cx="232262" cy="508000"/>
            </a:xfrm>
          </p:grpSpPr>
          <p:sp>
            <p:nvSpPr>
              <p:cNvPr id="325" name="Freeform 325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6" name="Group 326"/>
            <p:cNvGrpSpPr/>
            <p:nvPr/>
          </p:nvGrpSpPr>
          <p:grpSpPr>
            <a:xfrm rot="8932711">
              <a:off x="157955" y="463776"/>
              <a:ext cx="199697" cy="436775"/>
              <a:chOff x="0" y="0"/>
              <a:chExt cx="232262" cy="508000"/>
            </a:xfrm>
          </p:grpSpPr>
          <p:sp>
            <p:nvSpPr>
              <p:cNvPr id="327" name="Freeform 327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28" name="Group 328"/>
            <p:cNvGrpSpPr/>
            <p:nvPr/>
          </p:nvGrpSpPr>
          <p:grpSpPr>
            <a:xfrm rot="-7305832">
              <a:off x="138392" y="559483"/>
              <a:ext cx="199697" cy="436775"/>
              <a:chOff x="0" y="0"/>
              <a:chExt cx="232262" cy="508000"/>
            </a:xfrm>
          </p:grpSpPr>
          <p:sp>
            <p:nvSpPr>
              <p:cNvPr id="329" name="Freeform 329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0" name="Group 330"/>
            <p:cNvGrpSpPr/>
            <p:nvPr/>
          </p:nvGrpSpPr>
          <p:grpSpPr>
            <a:xfrm rot="-8686452">
              <a:off x="730701" y="17603"/>
              <a:ext cx="199697" cy="436775"/>
              <a:chOff x="0" y="0"/>
              <a:chExt cx="232262" cy="508000"/>
            </a:xfrm>
          </p:grpSpPr>
          <p:sp>
            <p:nvSpPr>
              <p:cNvPr id="331" name="Freeform 331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332" name="Group 332"/>
            <p:cNvGrpSpPr/>
            <p:nvPr/>
          </p:nvGrpSpPr>
          <p:grpSpPr>
            <a:xfrm rot="-3324996">
              <a:off x="635185" y="38080"/>
              <a:ext cx="199697" cy="436775"/>
              <a:chOff x="0" y="0"/>
              <a:chExt cx="232262" cy="508000"/>
            </a:xfrm>
          </p:grpSpPr>
          <p:sp>
            <p:nvSpPr>
              <p:cNvPr id="333" name="Freeform 333"/>
              <p:cNvSpPr/>
              <p:nvPr/>
            </p:nvSpPr>
            <p:spPr>
              <a:xfrm>
                <a:off x="0" y="215900"/>
                <a:ext cx="232262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32262" h="76200">
                    <a:moveTo>
                      <a:pt x="0" y="0"/>
                    </a:moveTo>
                    <a:lnTo>
                      <a:pt x="232262" y="0"/>
                    </a:lnTo>
                    <a:lnTo>
                      <a:pt x="232262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334" name="AutoShape 334"/>
          <p:cNvSpPr/>
          <p:nvPr/>
        </p:nvSpPr>
        <p:spPr>
          <a:xfrm>
            <a:off x="17859840" y="-330185"/>
            <a:ext cx="853705" cy="10983137"/>
          </a:xfrm>
          <a:prstGeom prst="rect">
            <a:avLst/>
          </a:prstGeom>
          <a:solidFill>
            <a:srgbClr val="303030"/>
          </a:solidFill>
        </p:spPr>
        <p:txBody>
          <a:bodyPr/>
          <a:lstStyle/>
          <a:p>
            <a:endParaRPr lang="es-MX"/>
          </a:p>
        </p:txBody>
      </p:sp>
      <p:sp>
        <p:nvSpPr>
          <p:cNvPr id="335" name="TextBox 335"/>
          <p:cNvSpPr txBox="1"/>
          <p:nvPr/>
        </p:nvSpPr>
        <p:spPr>
          <a:xfrm>
            <a:off x="2116581" y="859857"/>
            <a:ext cx="7217008" cy="1927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5040"/>
              </a:lnSpc>
              <a:spcBef>
                <a:spcPct val="0"/>
              </a:spcBef>
            </a:pPr>
            <a:r>
              <a:rPr lang="es-us" sz="3600" b="0" i="0" u="none" baseline="0">
                <a:solidFill>
                  <a:srgbClr val="0EDDD2"/>
                </a:solidFill>
                <a:latin typeface="Vintage Smooth"/>
                <a:ea typeface="Vintage Smooth"/>
                <a:cs typeface="Vintage Smooth"/>
              </a:rPr>
              <a:t>El desarrollo de la anatomía sexual comienza...</a:t>
            </a:r>
          </a:p>
        </p:txBody>
      </p:sp>
      <p:pic>
        <p:nvPicPr>
          <p:cNvPr id="336" name="Picture 33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778954" y="4244874"/>
            <a:ext cx="5918427" cy="5918427"/>
          </a:xfrm>
          <a:prstGeom prst="rect">
            <a:avLst/>
          </a:prstGeom>
        </p:spPr>
      </p:pic>
      <p:pic>
        <p:nvPicPr>
          <p:cNvPr id="337" name="Picture 33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166992" y="4060651"/>
            <a:ext cx="2662448" cy="3100376"/>
          </a:xfrm>
          <a:prstGeom prst="rect">
            <a:avLst/>
          </a:prstGeom>
        </p:spPr>
      </p:pic>
      <p:pic>
        <p:nvPicPr>
          <p:cNvPr id="338" name="Picture 33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624184" y="6276733"/>
            <a:ext cx="4151912" cy="4151912"/>
          </a:xfrm>
          <a:prstGeom prst="rect">
            <a:avLst/>
          </a:prstGeom>
        </p:spPr>
      </p:pic>
      <p:sp>
        <p:nvSpPr>
          <p:cNvPr id="339" name="TextBox 339"/>
          <p:cNvSpPr txBox="1"/>
          <p:nvPr/>
        </p:nvSpPr>
        <p:spPr>
          <a:xfrm>
            <a:off x="9793666" y="920045"/>
            <a:ext cx="7875638" cy="12566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5040"/>
              </a:lnSpc>
              <a:spcBef>
                <a:spcPct val="0"/>
              </a:spcBef>
            </a:pPr>
            <a:r>
              <a:rPr lang="es-us" sz="3600" b="0" i="0" u="none" baseline="0" dirty="0">
                <a:solidFill>
                  <a:srgbClr val="100F0D"/>
                </a:solidFill>
                <a:latin typeface="Vintage Smooth"/>
                <a:ea typeface="Vintage Smooth"/>
                <a:cs typeface="Vintage Smooth"/>
              </a:rPr>
              <a:t>Ir un paso adelante </a:t>
            </a:r>
          </a:p>
          <a:p>
            <a:pPr algn="ctr" rtl="0">
              <a:lnSpc>
                <a:spcPts val="5040"/>
              </a:lnSpc>
              <a:spcBef>
                <a:spcPct val="0"/>
              </a:spcBef>
            </a:pPr>
            <a:r>
              <a:rPr lang="es-ES" sz="3600" b="1" i="0" u="none" baseline="0" dirty="0">
                <a:solidFill>
                  <a:srgbClr val="100F0D"/>
                </a:solidFill>
                <a:latin typeface="Vintage Smooth"/>
                <a:ea typeface="Vintage Smooth"/>
                <a:cs typeface="Vintage Smooth"/>
              </a:rPr>
              <a:t>"Los pájaros y las abejas"</a:t>
            </a:r>
            <a:endParaRPr lang="es-us" sz="3600" b="1" i="0" u="none" baseline="0" dirty="0">
              <a:solidFill>
                <a:srgbClr val="100F0D"/>
              </a:solidFill>
              <a:latin typeface="Vintage Smooth"/>
              <a:ea typeface="Vintage Smooth"/>
              <a:cs typeface="Vintage Smooth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1719</TotalTime>
  <Words>1745</Words>
  <Application>Microsoft Office PowerPoint</Application>
  <PresentationFormat>Personalizado</PresentationFormat>
  <Paragraphs>194</Paragraphs>
  <Slides>41</Slides>
  <Notes>3</Notes>
  <HiddenSlides>3</HiddenSlides>
  <MMClips>0</MMClips>
  <ScaleCrop>false</ScaleCrop>
  <HeadingPairs>
    <vt:vector size="6" baseType="variant">
      <vt:variant>
        <vt:lpstr>Fuentes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56" baseType="lpstr">
      <vt:lpstr>League Spartan</vt:lpstr>
      <vt:lpstr>Arial</vt:lpstr>
      <vt:lpstr>Calibri</vt:lpstr>
      <vt:lpstr>Lora</vt:lpstr>
      <vt:lpstr>Vintage Smooth</vt:lpstr>
      <vt:lpstr>Gidole</vt:lpstr>
      <vt:lpstr>Gill Sans MT</vt:lpstr>
      <vt:lpstr>Lilita One</vt:lpstr>
      <vt:lpstr>Norwester</vt:lpstr>
      <vt:lpstr>Josefin Sans</vt:lpstr>
      <vt:lpstr>Arimo</vt:lpstr>
      <vt:lpstr>Michroma</vt:lpstr>
      <vt:lpstr>Shadows Into Light Two</vt:lpstr>
      <vt:lpstr>Roboto</vt:lpstr>
      <vt:lpstr>Parcel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Copia de Why Am I Transgender?</dc:title>
  <cp:lastModifiedBy>bc.sanchezfarias</cp:lastModifiedBy>
  <cp:revision>29</cp:revision>
  <dcterms:created xsi:type="dcterms:W3CDTF">2006-08-16T00:00:00Z</dcterms:created>
  <dcterms:modified xsi:type="dcterms:W3CDTF">2024-03-09T18:11:21Z</dcterms:modified>
  <dc:identifier>DADhvM27G24</dc:identifier>
</cp:coreProperties>
</file>