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96" r:id="rId1"/>
  </p:sldMasterIdLst>
  <p:notesMasterIdLst>
    <p:notesMasterId r:id="rId45"/>
  </p:notesMasterIdLst>
  <p:sldIdLst>
    <p:sldId id="256" r:id="rId2"/>
    <p:sldId id="257" r:id="rId3"/>
    <p:sldId id="258" r:id="rId4"/>
    <p:sldId id="259" r:id="rId5"/>
    <p:sldId id="260" r:id="rId6"/>
    <p:sldId id="261" r:id="rId7"/>
    <p:sldId id="262" r:id="rId8"/>
    <p:sldId id="263" r:id="rId9"/>
    <p:sldId id="264" r:id="rId10"/>
    <p:sldId id="265" r:id="rId11"/>
    <p:sldId id="305" r:id="rId12"/>
    <p:sldId id="266" r:id="rId13"/>
    <p:sldId id="267" r:id="rId14"/>
    <p:sldId id="268" r:id="rId15"/>
    <p:sldId id="269" r:id="rId16"/>
    <p:sldId id="270" r:id="rId17"/>
    <p:sldId id="271" r:id="rId18"/>
    <p:sldId id="272" r:id="rId19"/>
    <p:sldId id="273" r:id="rId20"/>
    <p:sldId id="274" r:id="rId21"/>
    <p:sldId id="275" r:id="rId22"/>
    <p:sldId id="276" r:id="rId23"/>
    <p:sldId id="304" r:id="rId24"/>
    <p:sldId id="277" r:id="rId25"/>
    <p:sldId id="281" r:id="rId26"/>
    <p:sldId id="278" r:id="rId27"/>
    <p:sldId id="279" r:id="rId28"/>
    <p:sldId id="280" r:id="rId29"/>
    <p:sldId id="301" r:id="rId30"/>
    <p:sldId id="282" r:id="rId31"/>
    <p:sldId id="283" r:id="rId32"/>
    <p:sldId id="284" r:id="rId33"/>
    <p:sldId id="285" r:id="rId34"/>
    <p:sldId id="286" r:id="rId35"/>
    <p:sldId id="303" r:id="rId36"/>
    <p:sldId id="293" r:id="rId37"/>
    <p:sldId id="294" r:id="rId38"/>
    <p:sldId id="287" r:id="rId39"/>
    <p:sldId id="302" r:id="rId40"/>
    <p:sldId id="306" r:id="rId41"/>
    <p:sldId id="289" r:id="rId42"/>
    <p:sldId id="295" r:id="rId43"/>
    <p:sldId id="296" r:id="rId44"/>
  </p:sldIdLst>
  <p:sldSz cx="18288000" cy="10287000"/>
  <p:notesSz cx="6858000" cy="9144000"/>
  <p:embeddedFontLst>
    <p:embeddedFont>
      <p:font typeface="Vintage Smooth" pitchFamily="2" charset="-128"/>
      <p:regular r:id="rId46"/>
      <p:italic r:id="rId47"/>
    </p:embeddedFont>
    <p:embeddedFont>
      <p:font typeface="Arimo" panose="020B0604020202020204" pitchFamily="34" charset="0"/>
      <p:regular r:id="rId48"/>
      <p:bold r:id="rId49"/>
      <p:italic r:id="rId50"/>
      <p:boldItalic r:id="rId51"/>
    </p:embeddedFont>
    <p:embeddedFont>
      <p:font typeface="Calibri" panose="020F0502020204030204" pitchFamily="34" charset="0"/>
      <p:regular r:id="rId52"/>
      <p:bold r:id="rId53"/>
      <p:italic r:id="rId54"/>
      <p:boldItalic r:id="rId55"/>
    </p:embeddedFont>
    <p:embeddedFont>
      <p:font typeface="Calibri Light" panose="020F0302020204030204" pitchFamily="34" charset="0"/>
      <p:regular r:id="rId56"/>
      <p:italic r:id="rId57"/>
    </p:embeddedFont>
    <p:embeddedFont>
      <p:font typeface="Gidole" panose="02000503000000000000" pitchFamily="2" charset="0"/>
      <p:regular r:id="rId58"/>
    </p:embeddedFont>
    <p:embeddedFont>
      <p:font typeface="Josefin Sans" pitchFamily="2" charset="77"/>
      <p:regular r:id="rId59"/>
      <p:bold r:id="rId60"/>
      <p:italic r:id="rId61"/>
      <p:boldItalic r:id="rId62"/>
    </p:embeddedFont>
    <p:embeddedFont>
      <p:font typeface="League Spartan" pitchFamily="2" charset="77"/>
      <p:regular r:id="rId63"/>
      <p:bold r:id="rId64"/>
    </p:embeddedFont>
    <p:embeddedFont>
      <p:font typeface="Lilita One" panose="02000000000000000000" pitchFamily="2" charset="0"/>
      <p:regular r:id="rId65"/>
    </p:embeddedFont>
    <p:embeddedFont>
      <p:font typeface="Lora" pitchFamily="2" charset="77"/>
      <p:regular r:id="rId66"/>
      <p:bold r:id="rId67"/>
      <p:italic r:id="rId68"/>
      <p:boldItalic r:id="rId69"/>
    </p:embeddedFont>
    <p:embeddedFont>
      <p:font typeface="Michroma" pitchFamily="2" charset="77"/>
      <p:regular r:id="rId70"/>
    </p:embeddedFont>
    <p:embeddedFont>
      <p:font typeface="Norwester" pitchFamily="2" charset="0"/>
      <p:regular r:id="rId71"/>
    </p:embeddedFont>
    <p:embeddedFont>
      <p:font typeface="Roboto" panose="02000000000000000000" pitchFamily="2" charset="0"/>
      <p:regular r:id="rId72"/>
      <p:bold r:id="rId73"/>
      <p:italic r:id="rId74"/>
      <p:boldItalic r:id="rId75"/>
    </p:embeddedFont>
    <p:embeddedFont>
      <p:font typeface="Shadows Into Light Two" panose="02000506000000020004" pitchFamily="2" charset="0"/>
      <p:regular r:id="rId7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44" autoAdjust="0"/>
    <p:restoredTop sz="94643" autoAdjust="0"/>
  </p:normalViewPr>
  <p:slideViewPr>
    <p:cSldViewPr>
      <p:cViewPr varScale="1">
        <p:scale>
          <a:sx n="75" d="100"/>
          <a:sy n="75" d="100"/>
        </p:scale>
        <p:origin x="176" y="3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2.fntdata"/><Relationship Id="rId63" Type="http://schemas.openxmlformats.org/officeDocument/2006/relationships/font" Target="fonts/font18.fntdata"/><Relationship Id="rId68" Type="http://schemas.openxmlformats.org/officeDocument/2006/relationships/font" Target="fonts/font23.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74" Type="http://schemas.openxmlformats.org/officeDocument/2006/relationships/font" Target="fonts/font29.fntdata"/><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1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font" Target="fonts/font24.fntdata"/><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font" Target="fonts/font27.fntdata"/><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font" Target="fonts/font25.fntdata"/><Relationship Id="rId75" Type="http://schemas.openxmlformats.org/officeDocument/2006/relationships/font" Target="fonts/font3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73" Type="http://schemas.openxmlformats.org/officeDocument/2006/relationships/font" Target="fonts/font28.fntdata"/><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5.fntdata"/><Relationship Id="rId55" Type="http://schemas.openxmlformats.org/officeDocument/2006/relationships/font" Target="fonts/font10.fntdata"/><Relationship Id="rId76" Type="http://schemas.openxmlformats.org/officeDocument/2006/relationships/font" Target="fonts/font31.fntdata"/><Relationship Id="rId7" Type="http://schemas.openxmlformats.org/officeDocument/2006/relationships/slide" Target="slides/slide6.xml"/><Relationship Id="rId71" Type="http://schemas.openxmlformats.org/officeDocument/2006/relationships/font" Target="fonts/font26.fntdata"/><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V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FD88E7-ECB7-408B-9DAD-6FBD244ADC21}" type="datetimeFigureOut">
              <a:rPr lang="es-VE" smtClean="0"/>
              <a:t>17/5/24</a:t>
            </a:fld>
            <a:endParaRPr lang="es-V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V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V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V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B35941-AAEB-4439-9118-9C5F77F45D1A}" type="slidenum">
              <a:rPr lang="es-VE" smtClean="0"/>
              <a:t>‹#›</a:t>
            </a:fld>
            <a:endParaRPr lang="es-VE"/>
          </a:p>
        </p:txBody>
      </p:sp>
    </p:spTree>
    <p:extLst>
      <p:ext uri="{BB962C8B-B14F-4D97-AF65-F5344CB8AC3E}">
        <p14:creationId xmlns:p14="http://schemas.microsoft.com/office/powerpoint/2010/main" val="2754358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VE" dirty="0"/>
          </a:p>
        </p:txBody>
      </p:sp>
      <p:sp>
        <p:nvSpPr>
          <p:cNvPr id="4" name="Slide Number Placeholder 3"/>
          <p:cNvSpPr>
            <a:spLocks noGrp="1"/>
          </p:cNvSpPr>
          <p:nvPr>
            <p:ph type="sldNum" sz="quarter" idx="5"/>
          </p:nvPr>
        </p:nvSpPr>
        <p:spPr/>
        <p:txBody>
          <a:bodyPr/>
          <a:lstStyle/>
          <a:p>
            <a:fld id="{84B35941-AAEB-4439-9118-9C5F77F45D1A}" type="slidenum">
              <a:rPr lang="es-VE" smtClean="0"/>
              <a:t>1</a:t>
            </a:fld>
            <a:endParaRPr lang="es-VE"/>
          </a:p>
        </p:txBody>
      </p:sp>
    </p:spTree>
    <p:extLst>
      <p:ext uri="{BB962C8B-B14F-4D97-AF65-F5344CB8AC3E}">
        <p14:creationId xmlns:p14="http://schemas.microsoft.com/office/powerpoint/2010/main" val="177851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2"/>
        <p:cNvGrpSpPr/>
        <p:nvPr/>
      </p:nvGrpSpPr>
      <p:grpSpPr>
        <a:xfrm>
          <a:off x="0" y="0"/>
          <a:ext cx="0" cy="0"/>
          <a:chOff x="0" y="0"/>
          <a:chExt cx="0" cy="0"/>
        </a:xfrm>
      </p:grpSpPr>
      <p:sp>
        <p:nvSpPr>
          <p:cNvPr id="1163" name="Google Shape;1163;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4" name="Google Shape;116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90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A622A-E1C5-3C4F-AE96-F32F2C748F5D}"/>
              </a:ext>
            </a:extLst>
          </p:cNvPr>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F7A2C4D9-5C65-8C4D-B990-063B3759D934}"/>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419E1782-9C79-6543-8553-8882ACE0E38A}"/>
              </a:ext>
            </a:extLst>
          </p:cNvPr>
          <p:cNvSpPr>
            <a:spLocks noGrp="1"/>
          </p:cNvSpPr>
          <p:nvPr>
            <p:ph type="dt" sz="half" idx="10"/>
          </p:nvPr>
        </p:nvSpPr>
        <p:spPr/>
        <p:txBody>
          <a:bodyPr/>
          <a:lstStyle/>
          <a:p>
            <a:fld id="{1D8BD707-D9CF-40AE-B4C6-C98DA3205C09}" type="datetimeFigureOut">
              <a:rPr lang="en-US" smtClean="0"/>
              <a:pPr/>
              <a:t>5/17/24</a:t>
            </a:fld>
            <a:endParaRPr lang="en-US"/>
          </a:p>
        </p:txBody>
      </p:sp>
      <p:sp>
        <p:nvSpPr>
          <p:cNvPr id="5" name="Footer Placeholder 4">
            <a:extLst>
              <a:ext uri="{FF2B5EF4-FFF2-40B4-BE49-F238E27FC236}">
                <a16:creationId xmlns:a16="http://schemas.microsoft.com/office/drawing/2014/main" id="{62E8F9BE-46DF-784D-9D21-63B44879B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F48604-5CAB-6046-B17D-5EE3499037DF}"/>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89363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D3A55-BB91-7E49-A50A-21BB6D076C7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47ED132-B42A-CD4B-A2FF-226E260691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4590D8-330F-4644-B996-8C0315313C21}"/>
              </a:ext>
            </a:extLst>
          </p:cNvPr>
          <p:cNvSpPr>
            <a:spLocks noGrp="1"/>
          </p:cNvSpPr>
          <p:nvPr>
            <p:ph type="dt" sz="half" idx="10"/>
          </p:nvPr>
        </p:nvSpPr>
        <p:spPr/>
        <p:txBody>
          <a:bodyPr/>
          <a:lstStyle/>
          <a:p>
            <a:fld id="{1D8BD707-D9CF-40AE-B4C6-C98DA3205C09}" type="datetimeFigureOut">
              <a:rPr lang="en-US" smtClean="0"/>
              <a:pPr/>
              <a:t>5/17/24</a:t>
            </a:fld>
            <a:endParaRPr lang="en-US"/>
          </a:p>
        </p:txBody>
      </p:sp>
      <p:sp>
        <p:nvSpPr>
          <p:cNvPr id="5" name="Footer Placeholder 4">
            <a:extLst>
              <a:ext uri="{FF2B5EF4-FFF2-40B4-BE49-F238E27FC236}">
                <a16:creationId xmlns:a16="http://schemas.microsoft.com/office/drawing/2014/main" id="{3EB6FFDD-16D6-544E-8A11-928CEC5C29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F61688-BF7E-5444-A6DE-F1C6EF5E26E6}"/>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99338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A41E40-0C53-3A45-B383-3C54AE116A6B}"/>
              </a:ext>
            </a:extLst>
          </p:cNvPr>
          <p:cNvSpPr>
            <a:spLocks noGrp="1"/>
          </p:cNvSpPr>
          <p:nvPr>
            <p:ph type="title" orient="vert"/>
          </p:nvPr>
        </p:nvSpPr>
        <p:spPr>
          <a:xfrm>
            <a:off x="13087350" y="547688"/>
            <a:ext cx="3943350" cy="871775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6180F3E-5500-0F4A-BE48-D1B371ED41A2}"/>
              </a:ext>
            </a:extLst>
          </p:cNvPr>
          <p:cNvSpPr>
            <a:spLocks noGrp="1"/>
          </p:cNvSpPr>
          <p:nvPr>
            <p:ph type="body" orient="vert" idx="1"/>
          </p:nvPr>
        </p:nvSpPr>
        <p:spPr>
          <a:xfrm>
            <a:off x="1257300"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A6499B-FE91-4F4B-A34E-40182C20E561}"/>
              </a:ext>
            </a:extLst>
          </p:cNvPr>
          <p:cNvSpPr>
            <a:spLocks noGrp="1"/>
          </p:cNvSpPr>
          <p:nvPr>
            <p:ph type="dt" sz="half" idx="10"/>
          </p:nvPr>
        </p:nvSpPr>
        <p:spPr/>
        <p:txBody>
          <a:bodyPr/>
          <a:lstStyle/>
          <a:p>
            <a:fld id="{1D8BD707-D9CF-40AE-B4C6-C98DA3205C09}" type="datetimeFigureOut">
              <a:rPr lang="en-US" smtClean="0"/>
              <a:pPr/>
              <a:t>5/17/24</a:t>
            </a:fld>
            <a:endParaRPr lang="en-US"/>
          </a:p>
        </p:txBody>
      </p:sp>
      <p:sp>
        <p:nvSpPr>
          <p:cNvPr id="5" name="Footer Placeholder 4">
            <a:extLst>
              <a:ext uri="{FF2B5EF4-FFF2-40B4-BE49-F238E27FC236}">
                <a16:creationId xmlns:a16="http://schemas.microsoft.com/office/drawing/2014/main" id="{85E7D5A5-1555-CF48-9F60-6FB029B693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651655-ABFC-8A47-9A45-96F4CE182CA5}"/>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80843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E2D6E-5FD4-F94B-8DBC-2D1F1134F1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11C2A8-6F51-0349-8CD1-FABCCAC0D7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0C5B59-78AA-4741-A8E8-D1FAC225DB07}"/>
              </a:ext>
            </a:extLst>
          </p:cNvPr>
          <p:cNvSpPr>
            <a:spLocks noGrp="1"/>
          </p:cNvSpPr>
          <p:nvPr>
            <p:ph type="dt" sz="half" idx="10"/>
          </p:nvPr>
        </p:nvSpPr>
        <p:spPr/>
        <p:txBody>
          <a:bodyPr/>
          <a:lstStyle/>
          <a:p>
            <a:fld id="{1D8BD707-D9CF-40AE-B4C6-C98DA3205C09}" type="datetimeFigureOut">
              <a:rPr lang="en-US" smtClean="0"/>
              <a:pPr/>
              <a:t>5/17/24</a:t>
            </a:fld>
            <a:endParaRPr lang="en-US"/>
          </a:p>
        </p:txBody>
      </p:sp>
      <p:sp>
        <p:nvSpPr>
          <p:cNvPr id="5" name="Footer Placeholder 4">
            <a:extLst>
              <a:ext uri="{FF2B5EF4-FFF2-40B4-BE49-F238E27FC236}">
                <a16:creationId xmlns:a16="http://schemas.microsoft.com/office/drawing/2014/main" id="{63742762-A66A-C34A-87C1-D272EBC6DD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E49E2D-E3AB-A24D-8DD2-0B079CEC086C}"/>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48342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38282-8947-C74B-86ED-359E46B8159B}"/>
              </a:ext>
            </a:extLst>
          </p:cNvPr>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p>
        </p:txBody>
      </p:sp>
      <p:sp>
        <p:nvSpPr>
          <p:cNvPr id="3" name="Text Placeholder 2">
            <a:extLst>
              <a:ext uri="{FF2B5EF4-FFF2-40B4-BE49-F238E27FC236}">
                <a16:creationId xmlns:a16="http://schemas.microsoft.com/office/drawing/2014/main" id="{B4867F7E-EF31-8A4F-8821-F48087A368C5}"/>
              </a:ext>
            </a:extLst>
          </p:cNvPr>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0820C9-555A-6F44-B42F-AC3466549533}"/>
              </a:ext>
            </a:extLst>
          </p:cNvPr>
          <p:cNvSpPr>
            <a:spLocks noGrp="1"/>
          </p:cNvSpPr>
          <p:nvPr>
            <p:ph type="dt" sz="half" idx="10"/>
          </p:nvPr>
        </p:nvSpPr>
        <p:spPr/>
        <p:txBody>
          <a:bodyPr/>
          <a:lstStyle/>
          <a:p>
            <a:fld id="{1D8BD707-D9CF-40AE-B4C6-C98DA3205C09}" type="datetimeFigureOut">
              <a:rPr lang="en-US" smtClean="0"/>
              <a:pPr/>
              <a:t>5/17/24</a:t>
            </a:fld>
            <a:endParaRPr lang="en-US"/>
          </a:p>
        </p:txBody>
      </p:sp>
      <p:sp>
        <p:nvSpPr>
          <p:cNvPr id="5" name="Footer Placeholder 4">
            <a:extLst>
              <a:ext uri="{FF2B5EF4-FFF2-40B4-BE49-F238E27FC236}">
                <a16:creationId xmlns:a16="http://schemas.microsoft.com/office/drawing/2014/main" id="{1B6CB197-A757-4746-8191-5BA6CA3EA1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9E354B-4170-0E48-99D3-8993DC9C36F9}"/>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918614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E008B-ED29-894B-BCCC-4DAD1009AD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C7E57B-2CD5-5948-B790-8F8FD78B0599}"/>
              </a:ext>
            </a:extLst>
          </p:cNvPr>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CDAEB83-01D1-E24F-B591-00F1365F0DDD}"/>
              </a:ext>
            </a:extLst>
          </p:cNvPr>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76E12F-3373-574A-8054-99C412E25F27}"/>
              </a:ext>
            </a:extLst>
          </p:cNvPr>
          <p:cNvSpPr>
            <a:spLocks noGrp="1"/>
          </p:cNvSpPr>
          <p:nvPr>
            <p:ph type="dt" sz="half" idx="10"/>
          </p:nvPr>
        </p:nvSpPr>
        <p:spPr/>
        <p:txBody>
          <a:bodyPr/>
          <a:lstStyle/>
          <a:p>
            <a:fld id="{1D8BD707-D9CF-40AE-B4C6-C98DA3205C09}" type="datetimeFigureOut">
              <a:rPr lang="en-US" smtClean="0"/>
              <a:pPr/>
              <a:t>5/17/24</a:t>
            </a:fld>
            <a:endParaRPr lang="en-US"/>
          </a:p>
        </p:txBody>
      </p:sp>
      <p:sp>
        <p:nvSpPr>
          <p:cNvPr id="6" name="Footer Placeholder 5">
            <a:extLst>
              <a:ext uri="{FF2B5EF4-FFF2-40B4-BE49-F238E27FC236}">
                <a16:creationId xmlns:a16="http://schemas.microsoft.com/office/drawing/2014/main" id="{7C36E7A1-6F6E-7D4F-8567-0001AB4DB1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AC127E-451A-9941-BAB8-4880C36B7159}"/>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64020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F2A9C-C19A-9D45-AEFC-EE1FE074CC97}"/>
              </a:ext>
            </a:extLst>
          </p:cNvPr>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a:extLst>
              <a:ext uri="{FF2B5EF4-FFF2-40B4-BE49-F238E27FC236}">
                <a16:creationId xmlns:a16="http://schemas.microsoft.com/office/drawing/2014/main" id="{45E35915-B59A-F446-82B2-70AF8EF7B15C}"/>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3F61CD63-F045-0947-808C-148CD0B95F92}"/>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E46BE18-0EA0-2347-B7FE-2A7492B45638}"/>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D3B62790-DDD6-3949-A0CB-C015D1F4167C}"/>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0B29862-95D9-644B-B5AE-856F2CD800B7}"/>
              </a:ext>
            </a:extLst>
          </p:cNvPr>
          <p:cNvSpPr>
            <a:spLocks noGrp="1"/>
          </p:cNvSpPr>
          <p:nvPr>
            <p:ph type="dt" sz="half" idx="10"/>
          </p:nvPr>
        </p:nvSpPr>
        <p:spPr/>
        <p:txBody>
          <a:bodyPr/>
          <a:lstStyle/>
          <a:p>
            <a:fld id="{1D8BD707-D9CF-40AE-B4C6-C98DA3205C09}" type="datetimeFigureOut">
              <a:rPr lang="en-US" smtClean="0"/>
              <a:pPr/>
              <a:t>5/17/24</a:t>
            </a:fld>
            <a:endParaRPr lang="en-US"/>
          </a:p>
        </p:txBody>
      </p:sp>
      <p:sp>
        <p:nvSpPr>
          <p:cNvPr id="8" name="Footer Placeholder 7">
            <a:extLst>
              <a:ext uri="{FF2B5EF4-FFF2-40B4-BE49-F238E27FC236}">
                <a16:creationId xmlns:a16="http://schemas.microsoft.com/office/drawing/2014/main" id="{2F7B815B-209D-734D-953B-CA285CE1C2F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B22C0ED-4C4B-DE49-AAF9-F5C8B8E0C167}"/>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91425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20956-85F7-0A46-9AB8-419F286642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1F95B5A-FBD7-8C4C-B1D5-D3EE51FC6D13}"/>
              </a:ext>
            </a:extLst>
          </p:cNvPr>
          <p:cNvSpPr>
            <a:spLocks noGrp="1"/>
          </p:cNvSpPr>
          <p:nvPr>
            <p:ph type="dt" sz="half" idx="10"/>
          </p:nvPr>
        </p:nvSpPr>
        <p:spPr/>
        <p:txBody>
          <a:bodyPr/>
          <a:lstStyle/>
          <a:p>
            <a:fld id="{1D8BD707-D9CF-40AE-B4C6-C98DA3205C09}" type="datetimeFigureOut">
              <a:rPr lang="en-US" smtClean="0"/>
              <a:pPr/>
              <a:t>5/17/24</a:t>
            </a:fld>
            <a:endParaRPr lang="en-US"/>
          </a:p>
        </p:txBody>
      </p:sp>
      <p:sp>
        <p:nvSpPr>
          <p:cNvPr id="4" name="Footer Placeholder 3">
            <a:extLst>
              <a:ext uri="{FF2B5EF4-FFF2-40B4-BE49-F238E27FC236}">
                <a16:creationId xmlns:a16="http://schemas.microsoft.com/office/drawing/2014/main" id="{FBE6C639-403E-CD4C-ABCB-57A712EA896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DE5E46-9C7D-BB4C-9B20-23E38B5B3145}"/>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629603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29B9970-5968-2F47-8509-D390B2E04EE0}"/>
              </a:ext>
            </a:extLst>
          </p:cNvPr>
          <p:cNvSpPr>
            <a:spLocks noGrp="1"/>
          </p:cNvSpPr>
          <p:nvPr>
            <p:ph type="dt" sz="half" idx="10"/>
          </p:nvPr>
        </p:nvSpPr>
        <p:spPr/>
        <p:txBody>
          <a:bodyPr/>
          <a:lstStyle/>
          <a:p>
            <a:fld id="{1D8BD707-D9CF-40AE-B4C6-C98DA3205C09}" type="datetimeFigureOut">
              <a:rPr lang="en-US" smtClean="0"/>
              <a:pPr/>
              <a:t>5/17/24</a:t>
            </a:fld>
            <a:endParaRPr lang="en-US"/>
          </a:p>
        </p:txBody>
      </p:sp>
      <p:sp>
        <p:nvSpPr>
          <p:cNvPr id="3" name="Footer Placeholder 2">
            <a:extLst>
              <a:ext uri="{FF2B5EF4-FFF2-40B4-BE49-F238E27FC236}">
                <a16:creationId xmlns:a16="http://schemas.microsoft.com/office/drawing/2014/main" id="{DF30F177-704F-8744-866C-F6CA8A805C1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75695CB-A7BD-9D45-B819-B17DB7120536}"/>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356671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9F2FB-6257-AD4E-A4A4-28C19604C1DF}"/>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31141667-F607-4247-A232-1A31BE61042B}"/>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49CABAE-0A24-7E47-B6A9-7D59A84824DE}"/>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0F86FDAE-2356-5445-9A62-959D72158583}"/>
              </a:ext>
            </a:extLst>
          </p:cNvPr>
          <p:cNvSpPr>
            <a:spLocks noGrp="1"/>
          </p:cNvSpPr>
          <p:nvPr>
            <p:ph type="dt" sz="half" idx="10"/>
          </p:nvPr>
        </p:nvSpPr>
        <p:spPr/>
        <p:txBody>
          <a:bodyPr/>
          <a:lstStyle/>
          <a:p>
            <a:fld id="{1D8BD707-D9CF-40AE-B4C6-C98DA3205C09}" type="datetimeFigureOut">
              <a:rPr lang="en-US" smtClean="0"/>
              <a:pPr/>
              <a:t>5/17/24</a:t>
            </a:fld>
            <a:endParaRPr lang="en-US"/>
          </a:p>
        </p:txBody>
      </p:sp>
      <p:sp>
        <p:nvSpPr>
          <p:cNvPr id="6" name="Footer Placeholder 5">
            <a:extLst>
              <a:ext uri="{FF2B5EF4-FFF2-40B4-BE49-F238E27FC236}">
                <a16:creationId xmlns:a16="http://schemas.microsoft.com/office/drawing/2014/main" id="{D67A847C-2A5E-4F41-8EA0-A3CC761F67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C4D804-C0A0-6140-A4E7-2334A67BE2C7}"/>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73070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B5F18-E8D1-0E45-AA7A-58117164FC7F}"/>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id="{C07D92A3-FC3A-2148-83C7-6369DFCBCBE9}"/>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a:extLst>
              <a:ext uri="{FF2B5EF4-FFF2-40B4-BE49-F238E27FC236}">
                <a16:creationId xmlns:a16="http://schemas.microsoft.com/office/drawing/2014/main" id="{23F9C380-8488-AC4F-AAD9-605B3D35FEE1}"/>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F01A7BF1-575E-A041-ADFB-40547FCDC03B}"/>
              </a:ext>
            </a:extLst>
          </p:cNvPr>
          <p:cNvSpPr>
            <a:spLocks noGrp="1"/>
          </p:cNvSpPr>
          <p:nvPr>
            <p:ph type="dt" sz="half" idx="10"/>
          </p:nvPr>
        </p:nvSpPr>
        <p:spPr/>
        <p:txBody>
          <a:bodyPr/>
          <a:lstStyle/>
          <a:p>
            <a:fld id="{1D8BD707-D9CF-40AE-B4C6-C98DA3205C09}" type="datetimeFigureOut">
              <a:rPr lang="en-US" smtClean="0"/>
              <a:pPr/>
              <a:t>5/17/24</a:t>
            </a:fld>
            <a:endParaRPr lang="en-US"/>
          </a:p>
        </p:txBody>
      </p:sp>
      <p:sp>
        <p:nvSpPr>
          <p:cNvPr id="6" name="Footer Placeholder 5">
            <a:extLst>
              <a:ext uri="{FF2B5EF4-FFF2-40B4-BE49-F238E27FC236}">
                <a16:creationId xmlns:a16="http://schemas.microsoft.com/office/drawing/2014/main" id="{C10E4FE4-5D19-2B44-A054-52EBE4A9AC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62AC20-8CDB-CA4D-A890-3F9494B54839}"/>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654069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BD16C6-F39E-0246-96B0-0D9E9D1A3CD8}"/>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6497DB-4296-6845-AE37-487D9BDAA5C2}"/>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30EDD4-8B87-4346-AA41-6EB7BCE8F906}"/>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1D8BD707-D9CF-40AE-B4C6-C98DA3205C09}" type="datetimeFigureOut">
              <a:rPr lang="en-US" smtClean="0"/>
              <a:pPr/>
              <a:t>5/17/24</a:t>
            </a:fld>
            <a:endParaRPr lang="en-US"/>
          </a:p>
        </p:txBody>
      </p:sp>
      <p:sp>
        <p:nvSpPr>
          <p:cNvPr id="5" name="Footer Placeholder 4">
            <a:extLst>
              <a:ext uri="{FF2B5EF4-FFF2-40B4-BE49-F238E27FC236}">
                <a16:creationId xmlns:a16="http://schemas.microsoft.com/office/drawing/2014/main" id="{6350DCB3-7859-6942-BC35-17C1B8B855BD}"/>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3CA1009-9E0D-484B-A596-26B8ADCC8B47}"/>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95300632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hyperlink" Target="https://www.americanjournalofsurgery.com/article/S0002-9610(24)00238-1/abstract" TargetMode="External"/><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AutoShape 2"/>
          <p:cNvSpPr/>
          <p:nvPr/>
        </p:nvSpPr>
        <p:spPr>
          <a:xfrm>
            <a:off x="-821287" y="-77546"/>
            <a:ext cx="9150807" cy="10977281"/>
          </a:xfrm>
          <a:prstGeom prst="rect">
            <a:avLst/>
          </a:prstGeom>
          <a:solidFill>
            <a:srgbClr val="303030"/>
          </a:solidFill>
        </p:spPr>
      </p:sp>
      <p:sp>
        <p:nvSpPr>
          <p:cNvPr id="3" name="TextBox 3"/>
          <p:cNvSpPr txBox="1"/>
          <p:nvPr/>
        </p:nvSpPr>
        <p:spPr>
          <a:xfrm>
            <a:off x="158902" y="3696621"/>
            <a:ext cx="8074890" cy="2832100"/>
          </a:xfrm>
          <a:prstGeom prst="rect">
            <a:avLst/>
          </a:prstGeom>
        </p:spPr>
        <p:txBody>
          <a:bodyPr lIns="0" tIns="0" rIns="0" bIns="0" rtlCol="0" anchor="t">
            <a:spAutoFit/>
          </a:bodyPr>
          <a:lstStyle/>
          <a:p>
            <a:pPr algn="ctr">
              <a:lnSpc>
                <a:spcPts val="11000"/>
              </a:lnSpc>
            </a:pPr>
            <a:r>
              <a:rPr lang="en-US" sz="10000">
                <a:solidFill>
                  <a:srgbClr val="0EDDD2"/>
                </a:solidFill>
                <a:latin typeface="Norwester"/>
              </a:rPr>
              <a:t>THE SCIENCE OF GENDER</a:t>
            </a:r>
          </a:p>
        </p:txBody>
      </p:sp>
      <p:pic>
        <p:nvPicPr>
          <p:cNvPr id="4" name="Picture 4"/>
          <p:cNvPicPr>
            <a:picLocks noChangeAspect="1"/>
          </p:cNvPicPr>
          <p:nvPr/>
        </p:nvPicPr>
        <p:blipFill>
          <a:blip r:embed="rId3"/>
          <a:srcRect l="5620" t="518" b="518"/>
          <a:stretch>
            <a:fillRect/>
          </a:stretch>
        </p:blipFill>
        <p:spPr>
          <a:xfrm>
            <a:off x="8329520" y="-77546"/>
            <a:ext cx="9958480" cy="10442093"/>
          </a:xfrm>
          <a:prstGeom prst="rect">
            <a:avLst/>
          </a:prstGeom>
        </p:spPr>
      </p:pic>
      <p:sp>
        <p:nvSpPr>
          <p:cNvPr id="5" name="TextBox 5"/>
          <p:cNvSpPr txBox="1"/>
          <p:nvPr/>
        </p:nvSpPr>
        <p:spPr>
          <a:xfrm>
            <a:off x="1014860" y="8098857"/>
            <a:ext cx="7218933" cy="280388"/>
          </a:xfrm>
          <a:prstGeom prst="rect">
            <a:avLst/>
          </a:prstGeom>
        </p:spPr>
        <p:txBody>
          <a:bodyPr lIns="0" tIns="0" rIns="0" bIns="0" rtlCol="0" anchor="t">
            <a:spAutoFit/>
          </a:bodyPr>
          <a:lstStyle/>
          <a:p>
            <a:pPr algn="ctr">
              <a:lnSpc>
                <a:spcPts val="2123"/>
              </a:lnSpc>
            </a:pPr>
            <a:endParaRPr/>
          </a:p>
        </p:txBody>
      </p:sp>
      <p:sp>
        <p:nvSpPr>
          <p:cNvPr id="6" name="TextBox 6"/>
          <p:cNvSpPr txBox="1"/>
          <p:nvPr/>
        </p:nvSpPr>
        <p:spPr>
          <a:xfrm>
            <a:off x="2342023" y="8186663"/>
            <a:ext cx="3708648" cy="1269065"/>
          </a:xfrm>
          <a:prstGeom prst="rect">
            <a:avLst/>
          </a:prstGeom>
        </p:spPr>
        <p:txBody>
          <a:bodyPr lIns="0" tIns="0" rIns="0" bIns="0" rtlCol="0" anchor="t">
            <a:spAutoFit/>
          </a:bodyPr>
          <a:lstStyle/>
          <a:p>
            <a:pPr algn="just">
              <a:lnSpc>
                <a:spcPts val="3359"/>
              </a:lnSpc>
              <a:spcBef>
                <a:spcPct val="0"/>
              </a:spcBef>
            </a:pPr>
            <a:r>
              <a:rPr lang="en-US" sz="2400" b="1" dirty="0">
                <a:solidFill>
                  <a:srgbClr val="FFFFFF"/>
                </a:solidFill>
                <a:latin typeface="Arimo"/>
              </a:rPr>
              <a:t>Linden G. Jordan, MA, JD</a:t>
            </a:r>
          </a:p>
          <a:p>
            <a:pPr algn="just">
              <a:lnSpc>
                <a:spcPts val="3359"/>
              </a:lnSpc>
              <a:spcBef>
                <a:spcPct val="0"/>
              </a:spcBef>
            </a:pPr>
            <a:r>
              <a:rPr lang="en-US" sz="2400" b="1" dirty="0">
                <a:solidFill>
                  <a:srgbClr val="FFFFFF"/>
                </a:solidFill>
                <a:latin typeface="Arimo"/>
              </a:rPr>
              <a:t>PFLAG SKAGIT </a:t>
            </a:r>
          </a:p>
          <a:p>
            <a:pPr algn="just">
              <a:lnSpc>
                <a:spcPts val="3359"/>
              </a:lnSpc>
              <a:spcBef>
                <a:spcPct val="0"/>
              </a:spcBef>
            </a:pPr>
            <a:r>
              <a:rPr lang="en-US" sz="2400" b="1" dirty="0">
                <a:solidFill>
                  <a:srgbClr val="FFFFFF"/>
                </a:solidFill>
                <a:latin typeface="Arimo"/>
              </a:rPr>
              <a:t>Speakers Bureau</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r="46022"/>
          <a:stretch>
            <a:fillRect/>
          </a:stretch>
        </p:blipFill>
        <p:spPr>
          <a:xfrm>
            <a:off x="2840455" y="754355"/>
            <a:ext cx="480032" cy="889322"/>
          </a:xfrm>
          <a:prstGeom prst="rect">
            <a:avLst/>
          </a:prstGeom>
        </p:spPr>
      </p:pic>
      <p:pic>
        <p:nvPicPr>
          <p:cNvPr id="3" name="Picture 3"/>
          <p:cNvPicPr>
            <a:picLocks noChangeAspect="1"/>
          </p:cNvPicPr>
          <p:nvPr/>
        </p:nvPicPr>
        <p:blipFill>
          <a:blip r:embed="rId3"/>
          <a:srcRect/>
          <a:stretch>
            <a:fillRect/>
          </a:stretch>
        </p:blipFill>
        <p:spPr>
          <a:xfrm>
            <a:off x="9274215" y="631651"/>
            <a:ext cx="1127496" cy="1127496"/>
          </a:xfrm>
          <a:prstGeom prst="rect">
            <a:avLst/>
          </a:prstGeom>
        </p:spPr>
      </p:pic>
      <p:sp>
        <p:nvSpPr>
          <p:cNvPr id="4" name="TextBox 4"/>
          <p:cNvSpPr txBox="1"/>
          <p:nvPr/>
        </p:nvSpPr>
        <p:spPr>
          <a:xfrm>
            <a:off x="2681304" y="745347"/>
            <a:ext cx="13185823" cy="878762"/>
          </a:xfrm>
          <a:prstGeom prst="rect">
            <a:avLst/>
          </a:prstGeom>
        </p:spPr>
        <p:txBody>
          <a:bodyPr lIns="0" tIns="0" rIns="0" bIns="0" rtlCol="0" anchor="t">
            <a:spAutoFit/>
          </a:bodyPr>
          <a:lstStyle/>
          <a:p>
            <a:pPr algn="ctr">
              <a:lnSpc>
                <a:spcPts val="6719"/>
              </a:lnSpc>
            </a:pPr>
            <a:r>
              <a:rPr lang="en-US" sz="5599" b="1" spc="1119">
                <a:solidFill>
                  <a:srgbClr val="FFFFFF"/>
                </a:solidFill>
                <a:latin typeface="Gidole"/>
              </a:rPr>
              <a:t>CHROMOSOMES- DNA-  GENES</a:t>
            </a:r>
          </a:p>
        </p:txBody>
      </p:sp>
      <p:pic>
        <p:nvPicPr>
          <p:cNvPr id="5" name="Picture 5"/>
          <p:cNvPicPr>
            <a:picLocks noChangeAspect="1"/>
          </p:cNvPicPr>
          <p:nvPr/>
        </p:nvPicPr>
        <p:blipFill>
          <a:blip r:embed="rId4"/>
          <a:srcRect/>
          <a:stretch>
            <a:fillRect/>
          </a:stretch>
        </p:blipFill>
        <p:spPr>
          <a:xfrm>
            <a:off x="11945073" y="826420"/>
            <a:ext cx="836271" cy="836271"/>
          </a:xfrm>
          <a:prstGeom prst="rect">
            <a:avLst/>
          </a:prstGeom>
        </p:spPr>
      </p:pic>
      <p:sp>
        <p:nvSpPr>
          <p:cNvPr id="6" name="TextBox 6"/>
          <p:cNvSpPr txBox="1"/>
          <p:nvPr/>
        </p:nvSpPr>
        <p:spPr>
          <a:xfrm>
            <a:off x="572766" y="2212627"/>
            <a:ext cx="17142467" cy="595966"/>
          </a:xfrm>
          <a:prstGeom prst="rect">
            <a:avLst/>
          </a:prstGeom>
        </p:spPr>
        <p:txBody>
          <a:bodyPr lIns="0" tIns="0" rIns="0" bIns="0" rtlCol="0" anchor="t">
            <a:spAutoFit/>
          </a:bodyPr>
          <a:lstStyle/>
          <a:p>
            <a:pPr algn="ctr">
              <a:lnSpc>
                <a:spcPts val="4620"/>
              </a:lnSpc>
            </a:pPr>
            <a:r>
              <a:rPr lang="en-US" sz="4200" b="1" spc="294">
                <a:solidFill>
                  <a:srgbClr val="303030"/>
                </a:solidFill>
                <a:latin typeface="Norwester"/>
              </a:rPr>
              <a:t>CONCEPTION BRINGS TOGETHER THE X AND THE Y CHROMOSOME</a:t>
            </a:r>
          </a:p>
        </p:txBody>
      </p:sp>
      <p:grpSp>
        <p:nvGrpSpPr>
          <p:cNvPr id="7" name="Group 7"/>
          <p:cNvGrpSpPr>
            <a:grpSpLocks noChangeAspect="1"/>
          </p:cNvGrpSpPr>
          <p:nvPr/>
        </p:nvGrpSpPr>
        <p:grpSpPr>
          <a:xfrm>
            <a:off x="1955463" y="3811732"/>
            <a:ext cx="1422258" cy="1422252"/>
            <a:chOff x="0" y="0"/>
            <a:chExt cx="6350000" cy="6349975"/>
          </a:xfrm>
        </p:grpSpPr>
        <p:sp>
          <p:nvSpPr>
            <p:cNvPr id="8" name="Freeform 8"/>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t="-4807" r="-91906" b="-4807"/>
              </a:stretch>
            </a:blipFill>
          </p:spPr>
        </p:sp>
      </p:grpSp>
      <p:grpSp>
        <p:nvGrpSpPr>
          <p:cNvPr id="9" name="Group 9"/>
          <p:cNvGrpSpPr>
            <a:grpSpLocks noChangeAspect="1"/>
          </p:cNvGrpSpPr>
          <p:nvPr/>
        </p:nvGrpSpPr>
        <p:grpSpPr>
          <a:xfrm>
            <a:off x="1940995" y="5897586"/>
            <a:ext cx="1422258" cy="1422252"/>
            <a:chOff x="0" y="0"/>
            <a:chExt cx="6350000" cy="6349975"/>
          </a:xfrm>
        </p:grpSpPr>
        <p:sp>
          <p:nvSpPr>
            <p:cNvPr id="10" name="Freeform 10"/>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t="-4807" r="-91906" b="-4807"/>
              </a:stretch>
            </a:blipFill>
          </p:spPr>
        </p:sp>
      </p:grpSp>
      <p:sp>
        <p:nvSpPr>
          <p:cNvPr id="11" name="TextBox 11"/>
          <p:cNvSpPr txBox="1"/>
          <p:nvPr/>
        </p:nvSpPr>
        <p:spPr>
          <a:xfrm>
            <a:off x="2436822" y="5140239"/>
            <a:ext cx="459540" cy="973455"/>
          </a:xfrm>
          <a:prstGeom prst="rect">
            <a:avLst/>
          </a:prstGeom>
        </p:spPr>
        <p:txBody>
          <a:bodyPr lIns="0" tIns="0" rIns="0" bIns="0" rtlCol="0" anchor="t">
            <a:spAutoFit/>
          </a:bodyPr>
          <a:lstStyle/>
          <a:p>
            <a:pPr algn="l">
              <a:lnSpc>
                <a:spcPts val="7200"/>
              </a:lnSpc>
            </a:pPr>
            <a:r>
              <a:rPr lang="en-US" sz="7200" b="1">
                <a:solidFill>
                  <a:srgbClr val="EFF0F2"/>
                </a:solidFill>
                <a:latin typeface="Lilita One"/>
              </a:rPr>
              <a:t>+</a:t>
            </a:r>
          </a:p>
        </p:txBody>
      </p:sp>
      <p:pic>
        <p:nvPicPr>
          <p:cNvPr id="12" name="Picture 12"/>
          <p:cNvPicPr>
            <a:picLocks noChangeAspect="1"/>
          </p:cNvPicPr>
          <p:nvPr/>
        </p:nvPicPr>
        <p:blipFill>
          <a:blip r:embed="rId6"/>
          <a:srcRect l="31099"/>
          <a:stretch>
            <a:fillRect/>
          </a:stretch>
        </p:blipFill>
        <p:spPr>
          <a:xfrm>
            <a:off x="3097956" y="5293691"/>
            <a:ext cx="791023" cy="591250"/>
          </a:xfrm>
          <a:prstGeom prst="rect">
            <a:avLst/>
          </a:prstGeom>
        </p:spPr>
      </p:pic>
      <p:grpSp>
        <p:nvGrpSpPr>
          <p:cNvPr id="13" name="Group 13"/>
          <p:cNvGrpSpPr>
            <a:grpSpLocks noChangeAspect="1"/>
          </p:cNvGrpSpPr>
          <p:nvPr/>
        </p:nvGrpSpPr>
        <p:grpSpPr>
          <a:xfrm>
            <a:off x="9711789" y="3835263"/>
            <a:ext cx="1422258" cy="1422252"/>
            <a:chOff x="0" y="0"/>
            <a:chExt cx="6350000" cy="6349975"/>
          </a:xfrm>
        </p:grpSpPr>
        <p:sp>
          <p:nvSpPr>
            <p:cNvPr id="14" name="Freeform 14"/>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t="-4807" r="-91906" b="-4807"/>
              </a:stretch>
            </a:blipFill>
          </p:spPr>
        </p:sp>
      </p:grpSp>
      <p:grpSp>
        <p:nvGrpSpPr>
          <p:cNvPr id="15" name="Group 15"/>
          <p:cNvGrpSpPr>
            <a:grpSpLocks noChangeAspect="1"/>
          </p:cNvGrpSpPr>
          <p:nvPr/>
        </p:nvGrpSpPr>
        <p:grpSpPr>
          <a:xfrm>
            <a:off x="9697321" y="5921118"/>
            <a:ext cx="1422258" cy="1422252"/>
            <a:chOff x="0" y="0"/>
            <a:chExt cx="6350000" cy="6349975"/>
          </a:xfrm>
        </p:grpSpPr>
        <p:sp>
          <p:nvSpPr>
            <p:cNvPr id="16" name="Freeform 16"/>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l="-88701" t="-3892" b="-3892"/>
              </a:stretch>
            </a:blipFill>
          </p:spPr>
        </p:sp>
      </p:grpSp>
      <p:sp>
        <p:nvSpPr>
          <p:cNvPr id="17" name="TextBox 17"/>
          <p:cNvSpPr txBox="1"/>
          <p:nvPr/>
        </p:nvSpPr>
        <p:spPr>
          <a:xfrm>
            <a:off x="10193148" y="5163771"/>
            <a:ext cx="459540" cy="973455"/>
          </a:xfrm>
          <a:prstGeom prst="rect">
            <a:avLst/>
          </a:prstGeom>
        </p:spPr>
        <p:txBody>
          <a:bodyPr lIns="0" tIns="0" rIns="0" bIns="0" rtlCol="0" anchor="t">
            <a:spAutoFit/>
          </a:bodyPr>
          <a:lstStyle/>
          <a:p>
            <a:pPr algn="l">
              <a:lnSpc>
                <a:spcPts val="7200"/>
              </a:lnSpc>
            </a:pPr>
            <a:r>
              <a:rPr lang="en-US" sz="7200" b="1">
                <a:solidFill>
                  <a:srgbClr val="EFF0F2"/>
                </a:solidFill>
                <a:latin typeface="Lilita One"/>
              </a:rPr>
              <a:t>+</a:t>
            </a:r>
          </a:p>
        </p:txBody>
      </p:sp>
      <p:pic>
        <p:nvPicPr>
          <p:cNvPr id="18" name="Picture 18"/>
          <p:cNvPicPr>
            <a:picLocks noChangeAspect="1"/>
          </p:cNvPicPr>
          <p:nvPr/>
        </p:nvPicPr>
        <p:blipFill>
          <a:blip r:embed="rId6"/>
          <a:srcRect l="31099"/>
          <a:stretch>
            <a:fillRect/>
          </a:stretch>
        </p:blipFill>
        <p:spPr>
          <a:xfrm>
            <a:off x="10854282" y="5317223"/>
            <a:ext cx="791023" cy="591250"/>
          </a:xfrm>
          <a:prstGeom prst="rect">
            <a:avLst/>
          </a:prstGeom>
        </p:spPr>
      </p:pic>
      <p:grpSp>
        <p:nvGrpSpPr>
          <p:cNvPr id="19" name="Group 19"/>
          <p:cNvGrpSpPr/>
          <p:nvPr/>
        </p:nvGrpSpPr>
        <p:grpSpPr>
          <a:xfrm>
            <a:off x="3985874" y="4243837"/>
            <a:ext cx="4593806" cy="2642434"/>
            <a:chOff x="0" y="0"/>
            <a:chExt cx="6125074" cy="3523246"/>
          </a:xfrm>
        </p:grpSpPr>
        <p:pic>
          <p:nvPicPr>
            <p:cNvPr id="20" name="Picture 20"/>
            <p:cNvPicPr>
              <a:picLocks noChangeAspect="1"/>
            </p:cNvPicPr>
            <p:nvPr/>
          </p:nvPicPr>
          <p:blipFill>
            <a:blip r:embed="rId5"/>
            <a:srcRect r="47891"/>
            <a:stretch>
              <a:fillRect/>
            </a:stretch>
          </p:blipFill>
          <p:spPr>
            <a:xfrm>
              <a:off x="0" y="0"/>
              <a:ext cx="3214194" cy="3523246"/>
            </a:xfrm>
            <a:prstGeom prst="rect">
              <a:avLst/>
            </a:prstGeom>
          </p:spPr>
        </p:pic>
        <p:pic>
          <p:nvPicPr>
            <p:cNvPr id="21" name="Picture 21"/>
            <p:cNvPicPr>
              <a:picLocks noChangeAspect="1"/>
            </p:cNvPicPr>
            <p:nvPr/>
          </p:nvPicPr>
          <p:blipFill>
            <a:blip r:embed="rId5"/>
            <a:srcRect r="47891"/>
            <a:stretch>
              <a:fillRect/>
            </a:stretch>
          </p:blipFill>
          <p:spPr>
            <a:xfrm>
              <a:off x="2910880" y="0"/>
              <a:ext cx="3214194" cy="3523246"/>
            </a:xfrm>
            <a:prstGeom prst="rect">
              <a:avLst/>
            </a:prstGeom>
          </p:spPr>
        </p:pic>
      </p:grpSp>
      <p:pic>
        <p:nvPicPr>
          <p:cNvPr id="22" name="Picture 22"/>
          <p:cNvPicPr>
            <a:picLocks noChangeAspect="1"/>
          </p:cNvPicPr>
          <p:nvPr/>
        </p:nvPicPr>
        <p:blipFill>
          <a:blip r:embed="rId5"/>
          <a:srcRect r="1697"/>
          <a:stretch>
            <a:fillRect/>
          </a:stretch>
        </p:blipFill>
        <p:spPr>
          <a:xfrm>
            <a:off x="11753200" y="4128090"/>
            <a:ext cx="4593806" cy="2669262"/>
          </a:xfrm>
          <a:prstGeom prst="rect">
            <a:avLst/>
          </a:prstGeom>
        </p:spPr>
      </p:pic>
      <p:grpSp>
        <p:nvGrpSpPr>
          <p:cNvPr id="23" name="Group 23"/>
          <p:cNvGrpSpPr/>
          <p:nvPr/>
        </p:nvGrpSpPr>
        <p:grpSpPr>
          <a:xfrm>
            <a:off x="0" y="7765655"/>
            <a:ext cx="18288000" cy="2521345"/>
            <a:chOff x="0" y="0"/>
            <a:chExt cx="4253089" cy="586368"/>
          </a:xfrm>
        </p:grpSpPr>
        <p:sp>
          <p:nvSpPr>
            <p:cNvPr id="24" name="Freeform 24"/>
            <p:cNvSpPr/>
            <p:nvPr/>
          </p:nvSpPr>
          <p:spPr>
            <a:xfrm>
              <a:off x="0" y="0"/>
              <a:ext cx="4253089" cy="586368"/>
            </a:xfrm>
            <a:custGeom>
              <a:avLst/>
              <a:gdLst/>
              <a:ahLst/>
              <a:cxnLst/>
              <a:rect l="l" t="t" r="r" b="b"/>
              <a:pathLst>
                <a:path w="4253089" h="586368">
                  <a:moveTo>
                    <a:pt x="0" y="0"/>
                  </a:moveTo>
                  <a:lnTo>
                    <a:pt x="4253089" y="0"/>
                  </a:lnTo>
                  <a:lnTo>
                    <a:pt x="4253089" y="586368"/>
                  </a:lnTo>
                  <a:lnTo>
                    <a:pt x="0" y="586368"/>
                  </a:lnTo>
                  <a:close/>
                </a:path>
              </a:pathLst>
            </a:custGeom>
            <a:solidFill>
              <a:srgbClr val="303030"/>
            </a:solidFill>
          </p:spPr>
        </p:sp>
      </p:grpSp>
      <p:sp>
        <p:nvSpPr>
          <p:cNvPr id="25" name="TextBox 25"/>
          <p:cNvSpPr txBox="1"/>
          <p:nvPr/>
        </p:nvSpPr>
        <p:spPr>
          <a:xfrm>
            <a:off x="2134310" y="8305294"/>
            <a:ext cx="15407306" cy="1251585"/>
          </a:xfrm>
          <a:prstGeom prst="rect">
            <a:avLst/>
          </a:prstGeom>
        </p:spPr>
        <p:txBody>
          <a:bodyPr lIns="0" tIns="0" rIns="0" bIns="0" rtlCol="0" anchor="t">
            <a:spAutoFit/>
          </a:bodyPr>
          <a:lstStyle/>
          <a:p>
            <a:pPr marL="594360" lvl="1" indent="-297180">
              <a:lnSpc>
                <a:spcPts val="5040"/>
              </a:lnSpc>
              <a:buFont typeface="Arial"/>
              <a:buChar char="•"/>
            </a:pPr>
            <a:r>
              <a:rPr lang="en-US" sz="3600">
                <a:solidFill>
                  <a:srgbClr val="0EDDD2"/>
                </a:solidFill>
                <a:latin typeface="Norwester"/>
              </a:rPr>
              <a:t>The 23rd pair of the chromosomes - last but not least.</a:t>
            </a:r>
          </a:p>
          <a:p>
            <a:pPr marL="594360" lvl="1" indent="-297180">
              <a:lnSpc>
                <a:spcPts val="5040"/>
              </a:lnSpc>
              <a:buFont typeface="Arial"/>
              <a:buChar char="•"/>
            </a:pPr>
            <a:r>
              <a:rPr lang="en-US" sz="3600">
                <a:solidFill>
                  <a:srgbClr val="0EDDD2"/>
                </a:solidFill>
                <a:latin typeface="Norwester"/>
              </a:rPr>
              <a:t>Cell division begins!!</a:t>
            </a:r>
          </a:p>
        </p:txBody>
      </p:sp>
      <p:sp>
        <p:nvSpPr>
          <p:cNvPr id="26" name="TextBox 26"/>
          <p:cNvSpPr txBox="1"/>
          <p:nvPr/>
        </p:nvSpPr>
        <p:spPr>
          <a:xfrm>
            <a:off x="5835003" y="6979795"/>
            <a:ext cx="895547" cy="613410"/>
          </a:xfrm>
          <a:prstGeom prst="rect">
            <a:avLst/>
          </a:prstGeom>
        </p:spPr>
        <p:txBody>
          <a:bodyPr lIns="0" tIns="0" rIns="0" bIns="0" rtlCol="0" anchor="t">
            <a:spAutoFit/>
          </a:bodyPr>
          <a:lstStyle/>
          <a:p>
            <a:pPr>
              <a:lnSpc>
                <a:spcPts val="5040"/>
              </a:lnSpc>
            </a:pPr>
            <a:r>
              <a:rPr lang="en-US" sz="3600">
                <a:solidFill>
                  <a:srgbClr val="000000"/>
                </a:solidFill>
                <a:latin typeface="Norwester"/>
              </a:rPr>
              <a:t>Girl</a:t>
            </a:r>
          </a:p>
        </p:txBody>
      </p:sp>
      <p:sp>
        <p:nvSpPr>
          <p:cNvPr id="27" name="TextBox 27"/>
          <p:cNvSpPr txBox="1"/>
          <p:nvPr/>
        </p:nvSpPr>
        <p:spPr>
          <a:xfrm>
            <a:off x="13667437" y="6979795"/>
            <a:ext cx="765332" cy="613410"/>
          </a:xfrm>
          <a:prstGeom prst="rect">
            <a:avLst/>
          </a:prstGeom>
        </p:spPr>
        <p:txBody>
          <a:bodyPr lIns="0" tIns="0" rIns="0" bIns="0" rtlCol="0" anchor="t">
            <a:spAutoFit/>
          </a:bodyPr>
          <a:lstStyle/>
          <a:p>
            <a:pPr>
              <a:lnSpc>
                <a:spcPts val="5040"/>
              </a:lnSpc>
            </a:pPr>
            <a:r>
              <a:rPr lang="en-US" sz="3600">
                <a:solidFill>
                  <a:srgbClr val="000000"/>
                </a:solidFill>
                <a:latin typeface="Norwester"/>
              </a:rPr>
              <a:t>Boy</a:t>
            </a:r>
          </a:p>
        </p:txBody>
      </p:sp>
      <p:grpSp>
        <p:nvGrpSpPr>
          <p:cNvPr id="28" name="Group 28"/>
          <p:cNvGrpSpPr/>
          <p:nvPr/>
        </p:nvGrpSpPr>
        <p:grpSpPr>
          <a:xfrm rot="1507440">
            <a:off x="-111633" y="8935037"/>
            <a:ext cx="1022350" cy="1055422"/>
            <a:chOff x="0" y="0"/>
            <a:chExt cx="1363133" cy="1407229"/>
          </a:xfrm>
        </p:grpSpPr>
        <p:grpSp>
          <p:nvGrpSpPr>
            <p:cNvPr id="29" name="Group 29"/>
            <p:cNvGrpSpPr>
              <a:grpSpLocks noChangeAspect="1"/>
            </p:cNvGrpSpPr>
            <p:nvPr/>
          </p:nvGrpSpPr>
          <p:grpSpPr>
            <a:xfrm rot="-2490557">
              <a:off x="533314" y="547557"/>
              <a:ext cx="583547" cy="583547"/>
              <a:chOff x="0" y="0"/>
              <a:chExt cx="6350000" cy="6350000"/>
            </a:xfrm>
          </p:grpSpPr>
          <p:sp>
            <p:nvSpPr>
              <p:cNvPr id="30" name="Freeform 3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31" name="Freeform 3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32" name="Group 32"/>
            <p:cNvGrpSpPr/>
            <p:nvPr/>
          </p:nvGrpSpPr>
          <p:grpSpPr>
            <a:xfrm rot="-5659385">
              <a:off x="641729" y="186166"/>
              <a:ext cx="320511" cy="436775"/>
              <a:chOff x="0" y="0"/>
              <a:chExt cx="372777" cy="508000"/>
            </a:xfrm>
          </p:grpSpPr>
          <p:sp>
            <p:nvSpPr>
              <p:cNvPr id="33" name="Freeform 3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4" name="Group 34"/>
            <p:cNvGrpSpPr/>
            <p:nvPr/>
          </p:nvGrpSpPr>
          <p:grpSpPr>
            <a:xfrm rot="-10071992">
              <a:off x="236687" y="547074"/>
              <a:ext cx="321677" cy="436775"/>
              <a:chOff x="0" y="0"/>
              <a:chExt cx="374133" cy="508000"/>
            </a:xfrm>
          </p:grpSpPr>
          <p:sp>
            <p:nvSpPr>
              <p:cNvPr id="35" name="Freeform 3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6" name="Group 36"/>
            <p:cNvGrpSpPr/>
            <p:nvPr/>
          </p:nvGrpSpPr>
          <p:grpSpPr>
            <a:xfrm rot="2909442">
              <a:off x="933131" y="924100"/>
              <a:ext cx="320511" cy="436775"/>
              <a:chOff x="0" y="0"/>
              <a:chExt cx="372777" cy="508000"/>
            </a:xfrm>
          </p:grpSpPr>
          <p:sp>
            <p:nvSpPr>
              <p:cNvPr id="37" name="Freeform 3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8" name="Group 38"/>
            <p:cNvGrpSpPr/>
            <p:nvPr/>
          </p:nvGrpSpPr>
          <p:grpSpPr>
            <a:xfrm rot="-4696161">
              <a:off x="318923" y="552672"/>
              <a:ext cx="199697" cy="436775"/>
              <a:chOff x="0" y="0"/>
              <a:chExt cx="232262" cy="508000"/>
            </a:xfrm>
          </p:grpSpPr>
          <p:sp>
            <p:nvSpPr>
              <p:cNvPr id="39" name="Freeform 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0" name="Group 40"/>
            <p:cNvGrpSpPr/>
            <p:nvPr/>
          </p:nvGrpSpPr>
          <p:grpSpPr>
            <a:xfrm rot="-2490557">
              <a:off x="1007115" y="939442"/>
              <a:ext cx="199697" cy="436775"/>
              <a:chOff x="0" y="0"/>
              <a:chExt cx="232262" cy="508000"/>
            </a:xfrm>
          </p:grpSpPr>
          <p:sp>
            <p:nvSpPr>
              <p:cNvPr id="41" name="Freeform 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2" name="Group 42"/>
            <p:cNvGrpSpPr/>
            <p:nvPr/>
          </p:nvGrpSpPr>
          <p:grpSpPr>
            <a:xfrm rot="8932711">
              <a:off x="157955" y="463776"/>
              <a:ext cx="199697" cy="436775"/>
              <a:chOff x="0" y="0"/>
              <a:chExt cx="232262" cy="508000"/>
            </a:xfrm>
          </p:grpSpPr>
          <p:sp>
            <p:nvSpPr>
              <p:cNvPr id="43" name="Freeform 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4" name="Group 44"/>
            <p:cNvGrpSpPr/>
            <p:nvPr/>
          </p:nvGrpSpPr>
          <p:grpSpPr>
            <a:xfrm rot="-7305832">
              <a:off x="138392" y="559483"/>
              <a:ext cx="199697" cy="436775"/>
              <a:chOff x="0" y="0"/>
              <a:chExt cx="232262" cy="508000"/>
            </a:xfrm>
          </p:grpSpPr>
          <p:sp>
            <p:nvSpPr>
              <p:cNvPr id="45" name="Freeform 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6" name="Group 46"/>
            <p:cNvGrpSpPr/>
            <p:nvPr/>
          </p:nvGrpSpPr>
          <p:grpSpPr>
            <a:xfrm rot="-8686452">
              <a:off x="730701" y="17603"/>
              <a:ext cx="199697" cy="436775"/>
              <a:chOff x="0" y="0"/>
              <a:chExt cx="232262" cy="508000"/>
            </a:xfrm>
          </p:grpSpPr>
          <p:sp>
            <p:nvSpPr>
              <p:cNvPr id="47" name="Freeform 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8" name="Group 48"/>
            <p:cNvGrpSpPr/>
            <p:nvPr/>
          </p:nvGrpSpPr>
          <p:grpSpPr>
            <a:xfrm rot="-3324996">
              <a:off x="635185" y="38080"/>
              <a:ext cx="199697" cy="436775"/>
              <a:chOff x="0" y="0"/>
              <a:chExt cx="232262" cy="508000"/>
            </a:xfrm>
          </p:grpSpPr>
          <p:sp>
            <p:nvSpPr>
              <p:cNvPr id="49" name="Freeform 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50" name="Group 50"/>
          <p:cNvGrpSpPr/>
          <p:nvPr/>
        </p:nvGrpSpPr>
        <p:grpSpPr>
          <a:xfrm rot="4431079">
            <a:off x="137888" y="7875723"/>
            <a:ext cx="1022350" cy="1055422"/>
            <a:chOff x="0" y="0"/>
            <a:chExt cx="1363133" cy="1407229"/>
          </a:xfrm>
        </p:grpSpPr>
        <p:grpSp>
          <p:nvGrpSpPr>
            <p:cNvPr id="51" name="Group 51"/>
            <p:cNvGrpSpPr>
              <a:grpSpLocks noChangeAspect="1"/>
            </p:cNvGrpSpPr>
            <p:nvPr/>
          </p:nvGrpSpPr>
          <p:grpSpPr>
            <a:xfrm rot="-2490557">
              <a:off x="533314" y="547557"/>
              <a:ext cx="583547" cy="583547"/>
              <a:chOff x="0" y="0"/>
              <a:chExt cx="6350000" cy="6350000"/>
            </a:xfrm>
          </p:grpSpPr>
          <p:sp>
            <p:nvSpPr>
              <p:cNvPr id="52" name="Freeform 5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53" name="Freeform 5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54" name="Group 54"/>
            <p:cNvGrpSpPr/>
            <p:nvPr/>
          </p:nvGrpSpPr>
          <p:grpSpPr>
            <a:xfrm rot="-5659385">
              <a:off x="641729" y="186166"/>
              <a:ext cx="320511" cy="436775"/>
              <a:chOff x="0" y="0"/>
              <a:chExt cx="372777" cy="508000"/>
            </a:xfrm>
          </p:grpSpPr>
          <p:sp>
            <p:nvSpPr>
              <p:cNvPr id="55" name="Freeform 5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56" name="Group 56"/>
            <p:cNvGrpSpPr/>
            <p:nvPr/>
          </p:nvGrpSpPr>
          <p:grpSpPr>
            <a:xfrm rot="-10071992">
              <a:off x="236687" y="547074"/>
              <a:ext cx="321677" cy="436775"/>
              <a:chOff x="0" y="0"/>
              <a:chExt cx="374133" cy="508000"/>
            </a:xfrm>
          </p:grpSpPr>
          <p:sp>
            <p:nvSpPr>
              <p:cNvPr id="57" name="Freeform 5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58" name="Group 58"/>
            <p:cNvGrpSpPr/>
            <p:nvPr/>
          </p:nvGrpSpPr>
          <p:grpSpPr>
            <a:xfrm rot="2909442">
              <a:off x="933131" y="924100"/>
              <a:ext cx="320511" cy="436775"/>
              <a:chOff x="0" y="0"/>
              <a:chExt cx="372777" cy="508000"/>
            </a:xfrm>
          </p:grpSpPr>
          <p:sp>
            <p:nvSpPr>
              <p:cNvPr id="59" name="Freeform 5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60" name="Group 60"/>
            <p:cNvGrpSpPr/>
            <p:nvPr/>
          </p:nvGrpSpPr>
          <p:grpSpPr>
            <a:xfrm rot="-4696161">
              <a:off x="318923" y="552672"/>
              <a:ext cx="199697" cy="436775"/>
              <a:chOff x="0" y="0"/>
              <a:chExt cx="232262" cy="508000"/>
            </a:xfrm>
          </p:grpSpPr>
          <p:sp>
            <p:nvSpPr>
              <p:cNvPr id="61" name="Freeform 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2" name="Group 62"/>
            <p:cNvGrpSpPr/>
            <p:nvPr/>
          </p:nvGrpSpPr>
          <p:grpSpPr>
            <a:xfrm rot="-2490557">
              <a:off x="1007115" y="939442"/>
              <a:ext cx="199697" cy="436775"/>
              <a:chOff x="0" y="0"/>
              <a:chExt cx="232262" cy="508000"/>
            </a:xfrm>
          </p:grpSpPr>
          <p:sp>
            <p:nvSpPr>
              <p:cNvPr id="63" name="Freeform 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4" name="Group 64"/>
            <p:cNvGrpSpPr/>
            <p:nvPr/>
          </p:nvGrpSpPr>
          <p:grpSpPr>
            <a:xfrm rot="8932711">
              <a:off x="157955" y="463776"/>
              <a:ext cx="199697" cy="436775"/>
              <a:chOff x="0" y="0"/>
              <a:chExt cx="232262" cy="508000"/>
            </a:xfrm>
          </p:grpSpPr>
          <p:sp>
            <p:nvSpPr>
              <p:cNvPr id="65" name="Freeform 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6" name="Group 66"/>
            <p:cNvGrpSpPr/>
            <p:nvPr/>
          </p:nvGrpSpPr>
          <p:grpSpPr>
            <a:xfrm rot="-7305832">
              <a:off x="138392" y="559483"/>
              <a:ext cx="199697" cy="436775"/>
              <a:chOff x="0" y="0"/>
              <a:chExt cx="232262" cy="508000"/>
            </a:xfrm>
          </p:grpSpPr>
          <p:sp>
            <p:nvSpPr>
              <p:cNvPr id="67" name="Freeform 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8" name="Group 68"/>
            <p:cNvGrpSpPr/>
            <p:nvPr/>
          </p:nvGrpSpPr>
          <p:grpSpPr>
            <a:xfrm rot="-8686452">
              <a:off x="730701" y="17603"/>
              <a:ext cx="199697" cy="436775"/>
              <a:chOff x="0" y="0"/>
              <a:chExt cx="232262" cy="508000"/>
            </a:xfrm>
          </p:grpSpPr>
          <p:sp>
            <p:nvSpPr>
              <p:cNvPr id="69" name="Freeform 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70" name="Group 70"/>
            <p:cNvGrpSpPr/>
            <p:nvPr/>
          </p:nvGrpSpPr>
          <p:grpSpPr>
            <a:xfrm rot="-3324996">
              <a:off x="635185" y="38080"/>
              <a:ext cx="199697" cy="436775"/>
              <a:chOff x="0" y="0"/>
              <a:chExt cx="232262" cy="508000"/>
            </a:xfrm>
          </p:grpSpPr>
          <p:sp>
            <p:nvSpPr>
              <p:cNvPr id="71" name="Freeform 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r="46022"/>
          <a:stretch>
            <a:fillRect/>
          </a:stretch>
        </p:blipFill>
        <p:spPr>
          <a:xfrm>
            <a:off x="2840455" y="754355"/>
            <a:ext cx="480032" cy="889322"/>
          </a:xfrm>
          <a:prstGeom prst="rect">
            <a:avLst/>
          </a:prstGeom>
        </p:spPr>
      </p:pic>
      <p:grpSp>
        <p:nvGrpSpPr>
          <p:cNvPr id="23" name="Group 23"/>
          <p:cNvGrpSpPr/>
          <p:nvPr/>
        </p:nvGrpSpPr>
        <p:grpSpPr>
          <a:xfrm>
            <a:off x="0" y="7765655"/>
            <a:ext cx="18288000" cy="2521345"/>
            <a:chOff x="0" y="0"/>
            <a:chExt cx="4253089" cy="586368"/>
          </a:xfrm>
        </p:grpSpPr>
        <p:sp>
          <p:nvSpPr>
            <p:cNvPr id="24" name="Freeform 24"/>
            <p:cNvSpPr/>
            <p:nvPr/>
          </p:nvSpPr>
          <p:spPr>
            <a:xfrm>
              <a:off x="0" y="0"/>
              <a:ext cx="4253089" cy="586368"/>
            </a:xfrm>
            <a:custGeom>
              <a:avLst/>
              <a:gdLst/>
              <a:ahLst/>
              <a:cxnLst/>
              <a:rect l="l" t="t" r="r" b="b"/>
              <a:pathLst>
                <a:path w="4253089" h="586368">
                  <a:moveTo>
                    <a:pt x="0" y="0"/>
                  </a:moveTo>
                  <a:lnTo>
                    <a:pt x="4253089" y="0"/>
                  </a:lnTo>
                  <a:lnTo>
                    <a:pt x="4253089" y="586368"/>
                  </a:lnTo>
                  <a:lnTo>
                    <a:pt x="0" y="586368"/>
                  </a:lnTo>
                  <a:close/>
                </a:path>
              </a:pathLst>
            </a:custGeom>
            <a:solidFill>
              <a:srgbClr val="303030"/>
            </a:solidFill>
          </p:spPr>
        </p:sp>
      </p:grpSp>
      <p:grpSp>
        <p:nvGrpSpPr>
          <p:cNvPr id="28" name="Group 28"/>
          <p:cNvGrpSpPr/>
          <p:nvPr/>
        </p:nvGrpSpPr>
        <p:grpSpPr>
          <a:xfrm rot="1507440">
            <a:off x="-111633" y="8935037"/>
            <a:ext cx="1022350" cy="1055422"/>
            <a:chOff x="0" y="0"/>
            <a:chExt cx="1363133" cy="1407229"/>
          </a:xfrm>
        </p:grpSpPr>
        <p:grpSp>
          <p:nvGrpSpPr>
            <p:cNvPr id="29" name="Group 29"/>
            <p:cNvGrpSpPr>
              <a:grpSpLocks noChangeAspect="1"/>
            </p:cNvGrpSpPr>
            <p:nvPr/>
          </p:nvGrpSpPr>
          <p:grpSpPr>
            <a:xfrm rot="-2490557">
              <a:off x="533314" y="547557"/>
              <a:ext cx="583547" cy="583547"/>
              <a:chOff x="0" y="0"/>
              <a:chExt cx="6350000" cy="6350000"/>
            </a:xfrm>
          </p:grpSpPr>
          <p:sp>
            <p:nvSpPr>
              <p:cNvPr id="30" name="Freeform 3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31" name="Freeform 3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32" name="Group 32"/>
            <p:cNvGrpSpPr/>
            <p:nvPr/>
          </p:nvGrpSpPr>
          <p:grpSpPr>
            <a:xfrm rot="-5659385">
              <a:off x="641729" y="186166"/>
              <a:ext cx="320511" cy="436775"/>
              <a:chOff x="0" y="0"/>
              <a:chExt cx="372777" cy="508000"/>
            </a:xfrm>
          </p:grpSpPr>
          <p:sp>
            <p:nvSpPr>
              <p:cNvPr id="33" name="Freeform 3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4" name="Group 34"/>
            <p:cNvGrpSpPr/>
            <p:nvPr/>
          </p:nvGrpSpPr>
          <p:grpSpPr>
            <a:xfrm rot="-10071992">
              <a:off x="236687" y="547074"/>
              <a:ext cx="321677" cy="436775"/>
              <a:chOff x="0" y="0"/>
              <a:chExt cx="374133" cy="508000"/>
            </a:xfrm>
          </p:grpSpPr>
          <p:sp>
            <p:nvSpPr>
              <p:cNvPr id="35" name="Freeform 3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6" name="Group 36"/>
            <p:cNvGrpSpPr/>
            <p:nvPr/>
          </p:nvGrpSpPr>
          <p:grpSpPr>
            <a:xfrm rot="2909442">
              <a:off x="933131" y="924100"/>
              <a:ext cx="320511" cy="436775"/>
              <a:chOff x="0" y="0"/>
              <a:chExt cx="372777" cy="508000"/>
            </a:xfrm>
          </p:grpSpPr>
          <p:sp>
            <p:nvSpPr>
              <p:cNvPr id="37" name="Freeform 3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8" name="Group 38"/>
            <p:cNvGrpSpPr/>
            <p:nvPr/>
          </p:nvGrpSpPr>
          <p:grpSpPr>
            <a:xfrm rot="-4696161">
              <a:off x="318923" y="552672"/>
              <a:ext cx="199697" cy="436775"/>
              <a:chOff x="0" y="0"/>
              <a:chExt cx="232262" cy="508000"/>
            </a:xfrm>
          </p:grpSpPr>
          <p:sp>
            <p:nvSpPr>
              <p:cNvPr id="39" name="Freeform 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0" name="Group 40"/>
            <p:cNvGrpSpPr/>
            <p:nvPr/>
          </p:nvGrpSpPr>
          <p:grpSpPr>
            <a:xfrm rot="-2490557">
              <a:off x="1007115" y="939442"/>
              <a:ext cx="199697" cy="436775"/>
              <a:chOff x="0" y="0"/>
              <a:chExt cx="232262" cy="508000"/>
            </a:xfrm>
          </p:grpSpPr>
          <p:sp>
            <p:nvSpPr>
              <p:cNvPr id="41" name="Freeform 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2" name="Group 42"/>
            <p:cNvGrpSpPr/>
            <p:nvPr/>
          </p:nvGrpSpPr>
          <p:grpSpPr>
            <a:xfrm rot="8932711">
              <a:off x="157955" y="463776"/>
              <a:ext cx="199697" cy="436775"/>
              <a:chOff x="0" y="0"/>
              <a:chExt cx="232262" cy="508000"/>
            </a:xfrm>
          </p:grpSpPr>
          <p:sp>
            <p:nvSpPr>
              <p:cNvPr id="43" name="Freeform 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4" name="Group 44"/>
            <p:cNvGrpSpPr/>
            <p:nvPr/>
          </p:nvGrpSpPr>
          <p:grpSpPr>
            <a:xfrm rot="-7305832">
              <a:off x="138392" y="559483"/>
              <a:ext cx="199697" cy="436775"/>
              <a:chOff x="0" y="0"/>
              <a:chExt cx="232262" cy="508000"/>
            </a:xfrm>
          </p:grpSpPr>
          <p:sp>
            <p:nvSpPr>
              <p:cNvPr id="45" name="Freeform 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6" name="Group 46"/>
            <p:cNvGrpSpPr/>
            <p:nvPr/>
          </p:nvGrpSpPr>
          <p:grpSpPr>
            <a:xfrm rot="-8686452">
              <a:off x="730701" y="17603"/>
              <a:ext cx="199697" cy="436775"/>
              <a:chOff x="0" y="0"/>
              <a:chExt cx="232262" cy="508000"/>
            </a:xfrm>
          </p:grpSpPr>
          <p:sp>
            <p:nvSpPr>
              <p:cNvPr id="47" name="Freeform 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8" name="Group 48"/>
            <p:cNvGrpSpPr/>
            <p:nvPr/>
          </p:nvGrpSpPr>
          <p:grpSpPr>
            <a:xfrm rot="-3324996">
              <a:off x="635185" y="38080"/>
              <a:ext cx="199697" cy="436775"/>
              <a:chOff x="0" y="0"/>
              <a:chExt cx="232262" cy="508000"/>
            </a:xfrm>
          </p:grpSpPr>
          <p:sp>
            <p:nvSpPr>
              <p:cNvPr id="49" name="Freeform 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50" name="Group 50"/>
          <p:cNvGrpSpPr/>
          <p:nvPr/>
        </p:nvGrpSpPr>
        <p:grpSpPr>
          <a:xfrm rot="4431079">
            <a:off x="137888" y="7875723"/>
            <a:ext cx="1022350" cy="1055422"/>
            <a:chOff x="0" y="0"/>
            <a:chExt cx="1363133" cy="1407229"/>
          </a:xfrm>
        </p:grpSpPr>
        <p:grpSp>
          <p:nvGrpSpPr>
            <p:cNvPr id="51" name="Group 51"/>
            <p:cNvGrpSpPr>
              <a:grpSpLocks noChangeAspect="1"/>
            </p:cNvGrpSpPr>
            <p:nvPr/>
          </p:nvGrpSpPr>
          <p:grpSpPr>
            <a:xfrm rot="-2490557">
              <a:off x="533314" y="547557"/>
              <a:ext cx="583547" cy="583547"/>
              <a:chOff x="0" y="0"/>
              <a:chExt cx="6350000" cy="6350000"/>
            </a:xfrm>
          </p:grpSpPr>
          <p:sp>
            <p:nvSpPr>
              <p:cNvPr id="52" name="Freeform 5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53" name="Freeform 5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54" name="Group 54"/>
            <p:cNvGrpSpPr/>
            <p:nvPr/>
          </p:nvGrpSpPr>
          <p:grpSpPr>
            <a:xfrm rot="-5659385">
              <a:off x="641729" y="186166"/>
              <a:ext cx="320511" cy="436775"/>
              <a:chOff x="0" y="0"/>
              <a:chExt cx="372777" cy="508000"/>
            </a:xfrm>
          </p:grpSpPr>
          <p:sp>
            <p:nvSpPr>
              <p:cNvPr id="55" name="Freeform 5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56" name="Group 56"/>
            <p:cNvGrpSpPr/>
            <p:nvPr/>
          </p:nvGrpSpPr>
          <p:grpSpPr>
            <a:xfrm rot="-10071992">
              <a:off x="236687" y="547074"/>
              <a:ext cx="321677" cy="436775"/>
              <a:chOff x="0" y="0"/>
              <a:chExt cx="374133" cy="508000"/>
            </a:xfrm>
          </p:grpSpPr>
          <p:sp>
            <p:nvSpPr>
              <p:cNvPr id="57" name="Freeform 5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58" name="Group 58"/>
            <p:cNvGrpSpPr/>
            <p:nvPr/>
          </p:nvGrpSpPr>
          <p:grpSpPr>
            <a:xfrm rot="2909442">
              <a:off x="933131" y="924100"/>
              <a:ext cx="320511" cy="436775"/>
              <a:chOff x="0" y="0"/>
              <a:chExt cx="372777" cy="508000"/>
            </a:xfrm>
          </p:grpSpPr>
          <p:sp>
            <p:nvSpPr>
              <p:cNvPr id="59" name="Freeform 5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60" name="Group 60"/>
            <p:cNvGrpSpPr/>
            <p:nvPr/>
          </p:nvGrpSpPr>
          <p:grpSpPr>
            <a:xfrm rot="-4696161">
              <a:off x="318923" y="552672"/>
              <a:ext cx="199697" cy="436775"/>
              <a:chOff x="0" y="0"/>
              <a:chExt cx="232262" cy="508000"/>
            </a:xfrm>
          </p:grpSpPr>
          <p:sp>
            <p:nvSpPr>
              <p:cNvPr id="61" name="Freeform 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2" name="Group 62"/>
            <p:cNvGrpSpPr/>
            <p:nvPr/>
          </p:nvGrpSpPr>
          <p:grpSpPr>
            <a:xfrm rot="-2490557">
              <a:off x="1007115" y="939442"/>
              <a:ext cx="199697" cy="436775"/>
              <a:chOff x="0" y="0"/>
              <a:chExt cx="232262" cy="508000"/>
            </a:xfrm>
          </p:grpSpPr>
          <p:sp>
            <p:nvSpPr>
              <p:cNvPr id="63" name="Freeform 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4" name="Group 64"/>
            <p:cNvGrpSpPr/>
            <p:nvPr/>
          </p:nvGrpSpPr>
          <p:grpSpPr>
            <a:xfrm rot="8932711">
              <a:off x="157955" y="463776"/>
              <a:ext cx="199697" cy="436775"/>
              <a:chOff x="0" y="0"/>
              <a:chExt cx="232262" cy="508000"/>
            </a:xfrm>
          </p:grpSpPr>
          <p:sp>
            <p:nvSpPr>
              <p:cNvPr id="65" name="Freeform 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6" name="Group 66"/>
            <p:cNvGrpSpPr/>
            <p:nvPr/>
          </p:nvGrpSpPr>
          <p:grpSpPr>
            <a:xfrm rot="-7305832">
              <a:off x="138392" y="559483"/>
              <a:ext cx="199697" cy="436775"/>
              <a:chOff x="0" y="0"/>
              <a:chExt cx="232262" cy="508000"/>
            </a:xfrm>
          </p:grpSpPr>
          <p:sp>
            <p:nvSpPr>
              <p:cNvPr id="67" name="Freeform 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8" name="Group 68"/>
            <p:cNvGrpSpPr/>
            <p:nvPr/>
          </p:nvGrpSpPr>
          <p:grpSpPr>
            <a:xfrm rot="-8686452">
              <a:off x="730701" y="17603"/>
              <a:ext cx="199697" cy="436775"/>
              <a:chOff x="0" y="0"/>
              <a:chExt cx="232262" cy="508000"/>
            </a:xfrm>
          </p:grpSpPr>
          <p:sp>
            <p:nvSpPr>
              <p:cNvPr id="69" name="Freeform 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70" name="Group 70"/>
            <p:cNvGrpSpPr/>
            <p:nvPr/>
          </p:nvGrpSpPr>
          <p:grpSpPr>
            <a:xfrm rot="-3324996">
              <a:off x="635185" y="38080"/>
              <a:ext cx="199697" cy="436775"/>
              <a:chOff x="0" y="0"/>
              <a:chExt cx="232262" cy="508000"/>
            </a:xfrm>
          </p:grpSpPr>
          <p:sp>
            <p:nvSpPr>
              <p:cNvPr id="71" name="Freeform 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76" name="TextBox 75">
            <a:extLst>
              <a:ext uri="{FF2B5EF4-FFF2-40B4-BE49-F238E27FC236}">
                <a16:creationId xmlns:a16="http://schemas.microsoft.com/office/drawing/2014/main" id="{6FC9824B-622B-BC47-A60E-ED6C0913CA8B}"/>
              </a:ext>
            </a:extLst>
          </p:cNvPr>
          <p:cNvSpPr txBox="1"/>
          <p:nvPr/>
        </p:nvSpPr>
        <p:spPr>
          <a:xfrm>
            <a:off x="3320487" y="1058779"/>
            <a:ext cx="12712111" cy="3046988"/>
          </a:xfrm>
          <a:prstGeom prst="rect">
            <a:avLst/>
          </a:prstGeom>
          <a:noFill/>
        </p:spPr>
        <p:txBody>
          <a:bodyPr wrap="square" rtlCol="0">
            <a:spAutoFit/>
          </a:bodyPr>
          <a:lstStyle/>
          <a:p>
            <a:pPr algn="ctr"/>
            <a:r>
              <a:rPr lang="en-US" sz="4800" b="1" dirty="0"/>
              <a:t>POSSIBLE COMBINATIONS OF THE </a:t>
            </a:r>
          </a:p>
          <a:p>
            <a:pPr algn="ctr"/>
            <a:r>
              <a:rPr lang="en-US" sz="4800" b="1" u="sng" dirty="0"/>
              <a:t>X</a:t>
            </a:r>
            <a:r>
              <a:rPr lang="en-US" sz="4800" b="1" dirty="0"/>
              <a:t> AND</a:t>
            </a:r>
            <a:r>
              <a:rPr lang="en-US" sz="4800" b="1" u="sng" dirty="0"/>
              <a:t> Y</a:t>
            </a:r>
          </a:p>
          <a:p>
            <a:pPr algn="ctr"/>
            <a:r>
              <a:rPr lang="en-US" sz="4800" b="1" dirty="0"/>
              <a:t>CHROMOSOMES</a:t>
            </a:r>
          </a:p>
          <a:p>
            <a:pPr algn="ctr"/>
            <a:endParaRPr lang="en-US" sz="4800" dirty="0"/>
          </a:p>
        </p:txBody>
      </p:sp>
      <p:sp>
        <p:nvSpPr>
          <p:cNvPr id="79" name="TextBox 78">
            <a:extLst>
              <a:ext uri="{FF2B5EF4-FFF2-40B4-BE49-F238E27FC236}">
                <a16:creationId xmlns:a16="http://schemas.microsoft.com/office/drawing/2014/main" id="{35B37B36-812D-444F-A845-E57328CBD89F}"/>
              </a:ext>
            </a:extLst>
          </p:cNvPr>
          <p:cNvSpPr txBox="1"/>
          <p:nvPr/>
        </p:nvSpPr>
        <p:spPr>
          <a:xfrm>
            <a:off x="730490" y="5121434"/>
            <a:ext cx="21142543" cy="2062103"/>
          </a:xfrm>
          <a:prstGeom prst="rect">
            <a:avLst/>
          </a:prstGeom>
          <a:noFill/>
        </p:spPr>
        <p:txBody>
          <a:bodyPr wrap="square" rtlCol="0">
            <a:spAutoFit/>
          </a:bodyPr>
          <a:lstStyle/>
          <a:p>
            <a:r>
              <a:rPr lang="en-US" sz="3200" dirty="0"/>
              <a:t>XY XYY XXY XYYY XXXY XXYY XXXYY XYYYY XXYYY XXXXY XXXXX XXXX XXX XX XO</a:t>
            </a:r>
          </a:p>
          <a:p>
            <a:r>
              <a:rPr lang="en-US" sz="3200" dirty="0"/>
              <a:t> </a:t>
            </a:r>
          </a:p>
          <a:p>
            <a:r>
              <a:rPr lang="en-US" sz="3200" dirty="0"/>
              <a:t>male (M)                                                       intersex (X)                                               female (F)</a:t>
            </a:r>
          </a:p>
          <a:p>
            <a:endParaRPr lang="en-US" sz="3200" dirty="0"/>
          </a:p>
        </p:txBody>
      </p:sp>
    </p:spTree>
    <p:extLst>
      <p:ext uri="{BB962C8B-B14F-4D97-AF65-F5344CB8AC3E}">
        <p14:creationId xmlns:p14="http://schemas.microsoft.com/office/powerpoint/2010/main" val="37516537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Group 2"/>
          <p:cNvGrpSpPr/>
          <p:nvPr/>
        </p:nvGrpSpPr>
        <p:grpSpPr>
          <a:xfrm>
            <a:off x="8972341" y="17884"/>
            <a:ext cx="9314352" cy="10287000"/>
            <a:chOff x="0" y="0"/>
            <a:chExt cx="2166162" cy="2392362"/>
          </a:xfrm>
        </p:grpSpPr>
        <p:sp>
          <p:nvSpPr>
            <p:cNvPr id="3" name="Freeform 3"/>
            <p:cNvSpPr/>
            <p:nvPr/>
          </p:nvSpPr>
          <p:spPr>
            <a:xfrm>
              <a:off x="0" y="0"/>
              <a:ext cx="2166162" cy="2392362"/>
            </a:xfrm>
            <a:custGeom>
              <a:avLst/>
              <a:gdLst/>
              <a:ahLst/>
              <a:cxnLst/>
              <a:rect l="l" t="t" r="r" b="b"/>
              <a:pathLst>
                <a:path w="2166162" h="2392362">
                  <a:moveTo>
                    <a:pt x="0" y="0"/>
                  </a:moveTo>
                  <a:lnTo>
                    <a:pt x="2166162" y="0"/>
                  </a:lnTo>
                  <a:lnTo>
                    <a:pt x="2166162" y="2392362"/>
                  </a:lnTo>
                  <a:lnTo>
                    <a:pt x="0" y="2392362"/>
                  </a:lnTo>
                  <a:close/>
                </a:path>
              </a:pathLst>
            </a:custGeom>
            <a:solidFill>
              <a:srgbClr val="0EDDD2"/>
            </a:solidFill>
          </p:spPr>
        </p:sp>
      </p:grpSp>
      <p:sp>
        <p:nvSpPr>
          <p:cNvPr id="4" name="TextBox 4"/>
          <p:cNvSpPr txBox="1"/>
          <p:nvPr/>
        </p:nvSpPr>
        <p:spPr>
          <a:xfrm>
            <a:off x="1462751" y="1162050"/>
            <a:ext cx="16230600" cy="963930"/>
          </a:xfrm>
          <a:prstGeom prst="rect">
            <a:avLst/>
          </a:prstGeom>
        </p:spPr>
        <p:txBody>
          <a:bodyPr lIns="0" tIns="0" rIns="0" bIns="0" rtlCol="0" anchor="t">
            <a:spAutoFit/>
          </a:bodyPr>
          <a:lstStyle/>
          <a:p>
            <a:pPr algn="ctr">
              <a:lnSpc>
                <a:spcPts val="7200"/>
              </a:lnSpc>
            </a:pPr>
            <a:r>
              <a:rPr lang="en-US" sz="7200">
                <a:solidFill>
                  <a:srgbClr val="FFFFFF"/>
                </a:solidFill>
                <a:latin typeface="Norwester"/>
              </a:rPr>
              <a:t>DNA IN THE CELL NUCLEUS</a:t>
            </a:r>
          </a:p>
        </p:txBody>
      </p:sp>
      <p:sp>
        <p:nvSpPr>
          <p:cNvPr id="5" name="TextBox 5"/>
          <p:cNvSpPr txBox="1"/>
          <p:nvPr/>
        </p:nvSpPr>
        <p:spPr>
          <a:xfrm>
            <a:off x="1028700" y="2593246"/>
            <a:ext cx="10986633" cy="568559"/>
          </a:xfrm>
          <a:prstGeom prst="rect">
            <a:avLst/>
          </a:prstGeom>
        </p:spPr>
        <p:txBody>
          <a:bodyPr lIns="0" tIns="0" rIns="0" bIns="0" rtlCol="0" anchor="t">
            <a:spAutoFit/>
          </a:bodyPr>
          <a:lstStyle/>
          <a:p>
            <a:pPr marL="594360" lvl="1" indent="-297180">
              <a:lnSpc>
                <a:spcPts val="4320"/>
              </a:lnSpc>
              <a:buFont typeface="Arial"/>
              <a:buChar char="•"/>
            </a:pPr>
            <a:r>
              <a:rPr lang="en-US" sz="3600" b="0" spc="719">
                <a:solidFill>
                  <a:srgbClr val="FFFFFF"/>
                </a:solidFill>
                <a:latin typeface="Gidole"/>
              </a:rPr>
              <a:t>D</a:t>
            </a:r>
            <a:r>
              <a:rPr lang="en-US" sz="3600" spc="719">
                <a:solidFill>
                  <a:srgbClr val="FFFFFF"/>
                </a:solidFill>
                <a:latin typeface="Gidole"/>
              </a:rPr>
              <a:t>et</a:t>
            </a:r>
            <a:r>
              <a:rPr lang="en-US" sz="3600" b="0" spc="719">
                <a:solidFill>
                  <a:srgbClr val="FFFFFF"/>
                </a:solidFill>
                <a:latin typeface="Gidole"/>
              </a:rPr>
              <a:t>erm</a:t>
            </a:r>
            <a:r>
              <a:rPr lang="en-US" sz="3600" spc="719">
                <a:solidFill>
                  <a:srgbClr val="FFFFFF"/>
                </a:solidFill>
                <a:latin typeface="Gidole"/>
              </a:rPr>
              <a:t>i</a:t>
            </a:r>
            <a:r>
              <a:rPr lang="en-US" sz="3600" b="0" spc="719">
                <a:solidFill>
                  <a:srgbClr val="FFFFFF"/>
                </a:solidFill>
                <a:latin typeface="Gidole"/>
              </a:rPr>
              <a:t>n</a:t>
            </a:r>
            <a:r>
              <a:rPr lang="en-US" sz="3600" spc="719">
                <a:solidFill>
                  <a:srgbClr val="FFFFFF"/>
                </a:solidFill>
                <a:latin typeface="Gidole"/>
              </a:rPr>
              <a:t>es the </a:t>
            </a:r>
            <a:r>
              <a:rPr lang="en-US" sz="3600" b="0" spc="719">
                <a:solidFill>
                  <a:srgbClr val="FFFFFF"/>
                </a:solidFill>
                <a:latin typeface="Gidole"/>
              </a:rPr>
              <a:t>fun</a:t>
            </a:r>
            <a:r>
              <a:rPr lang="en-US" sz="3600" spc="719">
                <a:solidFill>
                  <a:srgbClr val="FFFFFF"/>
                </a:solidFill>
                <a:latin typeface="Gidole"/>
              </a:rPr>
              <a:t>c</a:t>
            </a:r>
            <a:r>
              <a:rPr lang="en-US" sz="3600" b="0" spc="719">
                <a:solidFill>
                  <a:srgbClr val="FFFFFF"/>
                </a:solidFill>
                <a:latin typeface="Gidole"/>
              </a:rPr>
              <a:t>ti</a:t>
            </a:r>
            <a:r>
              <a:rPr lang="en-US" sz="3600" spc="719">
                <a:solidFill>
                  <a:srgbClr val="FFFFFF"/>
                </a:solidFill>
                <a:latin typeface="Gidole"/>
              </a:rPr>
              <a:t>o</a:t>
            </a:r>
            <a:r>
              <a:rPr lang="en-US" sz="3600" b="0" spc="719">
                <a:solidFill>
                  <a:srgbClr val="FFFFFF"/>
                </a:solidFill>
                <a:latin typeface="Gidole"/>
              </a:rPr>
              <a:t>n </a:t>
            </a:r>
            <a:r>
              <a:rPr lang="en-US" sz="3600" spc="719">
                <a:solidFill>
                  <a:srgbClr val="FFFFFF"/>
                </a:solidFill>
                <a:latin typeface="Gidole"/>
              </a:rPr>
              <a:t>o</a:t>
            </a:r>
            <a:r>
              <a:rPr lang="en-US" sz="3600" b="0" spc="719">
                <a:solidFill>
                  <a:srgbClr val="FFFFFF"/>
                </a:solidFill>
                <a:latin typeface="Gidole"/>
              </a:rPr>
              <a:t>f</a:t>
            </a:r>
            <a:r>
              <a:rPr lang="en-US" sz="3600" spc="719">
                <a:solidFill>
                  <a:srgbClr val="FFFFFF"/>
                </a:solidFill>
                <a:latin typeface="Gidole"/>
              </a:rPr>
              <a:t> ea</a:t>
            </a:r>
            <a:r>
              <a:rPr lang="en-US" sz="3600" b="0" spc="719">
                <a:solidFill>
                  <a:srgbClr val="FFFFFF"/>
                </a:solidFill>
                <a:latin typeface="Gidole"/>
              </a:rPr>
              <a:t>c</a:t>
            </a:r>
            <a:r>
              <a:rPr lang="en-US" sz="3600" spc="719">
                <a:solidFill>
                  <a:srgbClr val="FFFFFF"/>
                </a:solidFill>
                <a:latin typeface="Gidole"/>
              </a:rPr>
              <a:t>h </a:t>
            </a:r>
            <a:r>
              <a:rPr lang="en-US" sz="3600" b="0" spc="719">
                <a:solidFill>
                  <a:srgbClr val="FFFFFF"/>
                </a:solidFill>
                <a:latin typeface="Gidole"/>
              </a:rPr>
              <a:t>c</a:t>
            </a:r>
            <a:r>
              <a:rPr lang="en-US" sz="3600" spc="719">
                <a:solidFill>
                  <a:srgbClr val="FFFFFF"/>
                </a:solidFill>
                <a:latin typeface="Gidole"/>
              </a:rPr>
              <a:t>e</a:t>
            </a:r>
            <a:r>
              <a:rPr lang="en-US" sz="3600" b="0" spc="719">
                <a:solidFill>
                  <a:srgbClr val="FFFFFF"/>
                </a:solidFill>
                <a:latin typeface="Gidole"/>
              </a:rPr>
              <a:t>ll</a:t>
            </a:r>
          </a:p>
        </p:txBody>
      </p:sp>
      <p:sp>
        <p:nvSpPr>
          <p:cNvPr id="6" name="TextBox 6"/>
          <p:cNvSpPr txBox="1"/>
          <p:nvPr/>
        </p:nvSpPr>
        <p:spPr>
          <a:xfrm>
            <a:off x="1028700" y="3552595"/>
            <a:ext cx="10986633" cy="568559"/>
          </a:xfrm>
          <a:prstGeom prst="rect">
            <a:avLst/>
          </a:prstGeom>
        </p:spPr>
        <p:txBody>
          <a:bodyPr lIns="0" tIns="0" rIns="0" bIns="0" rtlCol="0" anchor="t">
            <a:spAutoFit/>
          </a:bodyPr>
          <a:lstStyle/>
          <a:p>
            <a:pPr marL="594360" lvl="1" indent="-297180">
              <a:lnSpc>
                <a:spcPts val="4320"/>
              </a:lnSpc>
              <a:buFont typeface="Arial"/>
              <a:buChar char="•"/>
            </a:pPr>
            <a:r>
              <a:rPr lang="en-US" sz="3600" b="0" spc="719">
                <a:solidFill>
                  <a:srgbClr val="FFFFFF"/>
                </a:solidFill>
                <a:latin typeface="Gidole"/>
              </a:rPr>
              <a:t>“Th</a:t>
            </a:r>
            <a:r>
              <a:rPr lang="en-US" sz="3600" spc="719">
                <a:solidFill>
                  <a:srgbClr val="FFFFFF"/>
                </a:solidFill>
                <a:latin typeface="Gidole"/>
              </a:rPr>
              <a:t>is </a:t>
            </a:r>
            <a:r>
              <a:rPr lang="en-US" sz="3600" b="0" spc="719">
                <a:solidFill>
                  <a:srgbClr val="FFFFFF"/>
                </a:solidFill>
                <a:latin typeface="Gidole"/>
              </a:rPr>
              <a:t>i</a:t>
            </a:r>
            <a:r>
              <a:rPr lang="en-US" sz="3600" spc="719">
                <a:solidFill>
                  <a:srgbClr val="FFFFFF"/>
                </a:solidFill>
                <a:latin typeface="Gidole"/>
              </a:rPr>
              <a:t>s </a:t>
            </a:r>
            <a:r>
              <a:rPr lang="en-US" sz="3600" b="0" spc="719">
                <a:solidFill>
                  <a:srgbClr val="FFFFFF"/>
                </a:solidFill>
                <a:latin typeface="Gidole"/>
              </a:rPr>
              <a:t>y</a:t>
            </a:r>
            <a:r>
              <a:rPr lang="en-US" sz="3600" spc="719">
                <a:solidFill>
                  <a:srgbClr val="FFFFFF"/>
                </a:solidFill>
                <a:latin typeface="Gidole"/>
              </a:rPr>
              <a:t>our </a:t>
            </a:r>
            <a:r>
              <a:rPr lang="en-US" sz="3600" b="0" spc="719">
                <a:solidFill>
                  <a:srgbClr val="FFFFFF"/>
                </a:solidFill>
                <a:latin typeface="Gidole"/>
              </a:rPr>
              <a:t>j</a:t>
            </a:r>
            <a:r>
              <a:rPr lang="en-US" sz="3600" spc="719">
                <a:solidFill>
                  <a:srgbClr val="FFFFFF"/>
                </a:solidFill>
                <a:latin typeface="Gidole"/>
              </a:rPr>
              <a:t>o</a:t>
            </a:r>
            <a:r>
              <a:rPr lang="en-US" sz="3600" b="0" spc="719">
                <a:solidFill>
                  <a:srgbClr val="FFFFFF"/>
                </a:solidFill>
                <a:latin typeface="Gidole"/>
              </a:rPr>
              <a:t>b!”</a:t>
            </a:r>
          </a:p>
        </p:txBody>
      </p:sp>
      <p:sp>
        <p:nvSpPr>
          <p:cNvPr id="7" name="TextBox 7"/>
          <p:cNvSpPr txBox="1"/>
          <p:nvPr/>
        </p:nvSpPr>
        <p:spPr>
          <a:xfrm>
            <a:off x="1028700" y="4397576"/>
            <a:ext cx="10986633" cy="1220591"/>
          </a:xfrm>
          <a:prstGeom prst="rect">
            <a:avLst/>
          </a:prstGeom>
        </p:spPr>
        <p:txBody>
          <a:bodyPr lIns="0" tIns="0" rIns="0" bIns="0" rtlCol="0" anchor="t">
            <a:spAutoFit/>
          </a:bodyPr>
          <a:lstStyle/>
          <a:p>
            <a:pPr marL="594360" lvl="1" indent="-297180">
              <a:lnSpc>
                <a:spcPts val="5040"/>
              </a:lnSpc>
              <a:buFont typeface="Arial"/>
              <a:buChar char="•"/>
            </a:pPr>
            <a:r>
              <a:rPr lang="en-US" sz="3600" b="0" spc="719" dirty="0">
                <a:solidFill>
                  <a:srgbClr val="EFF0F2"/>
                </a:solidFill>
                <a:latin typeface="Gidole"/>
              </a:rPr>
              <a:t>Y</a:t>
            </a:r>
            <a:r>
              <a:rPr lang="en-US" sz="3600" spc="719" dirty="0">
                <a:solidFill>
                  <a:srgbClr val="EFF0F2"/>
                </a:solidFill>
                <a:latin typeface="Gidole"/>
              </a:rPr>
              <a:t>o</a:t>
            </a:r>
            <a:r>
              <a:rPr lang="en-US" sz="3600" b="0" spc="719" dirty="0">
                <a:solidFill>
                  <a:srgbClr val="EFF0F2"/>
                </a:solidFill>
                <a:latin typeface="Gidole"/>
              </a:rPr>
              <a:t>u b</a:t>
            </a:r>
            <a:r>
              <a:rPr lang="en-US" sz="3600" spc="719" dirty="0">
                <a:solidFill>
                  <a:srgbClr val="EFF0F2"/>
                </a:solidFill>
                <a:latin typeface="Gidole"/>
              </a:rPr>
              <a:t>e </a:t>
            </a:r>
            <a:r>
              <a:rPr lang="en-US" sz="3600" b="0" spc="719" dirty="0">
                <a:solidFill>
                  <a:srgbClr val="EFF0F2"/>
                </a:solidFill>
                <a:latin typeface="Gidole"/>
              </a:rPr>
              <a:t>a</a:t>
            </a:r>
            <a:r>
              <a:rPr lang="en-US" sz="3600" spc="719" dirty="0">
                <a:solidFill>
                  <a:srgbClr val="EFF0F2"/>
                </a:solidFill>
                <a:latin typeface="Gidole"/>
              </a:rPr>
              <a:t> </a:t>
            </a:r>
            <a:r>
              <a:rPr lang="en-US" sz="3600" b="0" spc="719" dirty="0">
                <a:solidFill>
                  <a:srgbClr val="EFF0F2"/>
                </a:solidFill>
                <a:latin typeface="Gidole"/>
              </a:rPr>
              <a:t>he</a:t>
            </a:r>
            <a:r>
              <a:rPr lang="en-US" sz="3600" spc="719" dirty="0">
                <a:solidFill>
                  <a:srgbClr val="EFF0F2"/>
                </a:solidFill>
                <a:latin typeface="Gidole"/>
              </a:rPr>
              <a:t>art</a:t>
            </a:r>
            <a:r>
              <a:rPr lang="en-US" sz="3600" b="0" spc="719" dirty="0">
                <a:solidFill>
                  <a:srgbClr val="EFF0F2"/>
                </a:solidFill>
                <a:latin typeface="Gidole"/>
              </a:rPr>
              <a:t>, </a:t>
            </a:r>
            <a:r>
              <a:rPr lang="en-US" sz="3600" spc="719" dirty="0">
                <a:solidFill>
                  <a:srgbClr val="EFF0F2"/>
                </a:solidFill>
                <a:latin typeface="Gidole"/>
              </a:rPr>
              <a:t>y</a:t>
            </a:r>
            <a:r>
              <a:rPr lang="en-US" sz="3600" b="0" spc="719" dirty="0">
                <a:solidFill>
                  <a:srgbClr val="EFF0F2"/>
                </a:solidFill>
                <a:latin typeface="Gidole"/>
              </a:rPr>
              <a:t>ou</a:t>
            </a:r>
            <a:r>
              <a:rPr lang="en-US" sz="3600" spc="719" dirty="0">
                <a:solidFill>
                  <a:srgbClr val="EFF0F2"/>
                </a:solidFill>
                <a:latin typeface="Gidole"/>
              </a:rPr>
              <a:t> </a:t>
            </a:r>
            <a:r>
              <a:rPr lang="en-US" sz="3600" b="0" spc="719" dirty="0">
                <a:solidFill>
                  <a:srgbClr val="EFF0F2"/>
                </a:solidFill>
                <a:latin typeface="Gidole"/>
              </a:rPr>
              <a:t>a l</a:t>
            </a:r>
            <a:r>
              <a:rPr lang="en-US" sz="3600" spc="719" dirty="0">
                <a:solidFill>
                  <a:srgbClr val="EFF0F2"/>
                </a:solidFill>
                <a:latin typeface="Gidole"/>
              </a:rPr>
              <a:t>un</a:t>
            </a:r>
            <a:r>
              <a:rPr lang="en-US" sz="3600" b="0" spc="719" dirty="0">
                <a:solidFill>
                  <a:srgbClr val="EFF0F2"/>
                </a:solidFill>
                <a:latin typeface="Gidole"/>
              </a:rPr>
              <a:t>g,</a:t>
            </a:r>
            <a:r>
              <a:rPr lang="en-US" sz="3600" spc="719" dirty="0">
                <a:solidFill>
                  <a:srgbClr val="EFF0F2"/>
                </a:solidFill>
                <a:latin typeface="Gidole"/>
              </a:rPr>
              <a:t> </a:t>
            </a:r>
            <a:r>
              <a:rPr lang="en-US" sz="3600" b="0" spc="719" dirty="0">
                <a:solidFill>
                  <a:srgbClr val="EFF0F2"/>
                </a:solidFill>
                <a:latin typeface="Gidole"/>
              </a:rPr>
              <a:t>y</a:t>
            </a:r>
            <a:r>
              <a:rPr lang="en-US" sz="3600" spc="719" dirty="0">
                <a:solidFill>
                  <a:srgbClr val="EFF0F2"/>
                </a:solidFill>
                <a:latin typeface="Gidole"/>
              </a:rPr>
              <a:t>o</a:t>
            </a:r>
            <a:r>
              <a:rPr lang="en-US" sz="3600" b="0" spc="719" dirty="0">
                <a:solidFill>
                  <a:srgbClr val="EFF0F2"/>
                </a:solidFill>
                <a:latin typeface="Gidole"/>
              </a:rPr>
              <a:t>u a gonad.</a:t>
            </a:r>
            <a:endParaRPr lang="en-US" sz="3600" spc="719" dirty="0">
              <a:solidFill>
                <a:srgbClr val="EFF0F2"/>
              </a:solidFill>
              <a:latin typeface="Gidole"/>
            </a:endParaRPr>
          </a:p>
        </p:txBody>
      </p:sp>
      <p:grpSp>
        <p:nvGrpSpPr>
          <p:cNvPr id="9" name="Group 9"/>
          <p:cNvGrpSpPr/>
          <p:nvPr/>
        </p:nvGrpSpPr>
        <p:grpSpPr>
          <a:xfrm rot="1507440">
            <a:off x="45478" y="8187628"/>
            <a:ext cx="1022350" cy="1055422"/>
            <a:chOff x="0" y="0"/>
            <a:chExt cx="1363133" cy="1407229"/>
          </a:xfrm>
        </p:grpSpPr>
        <p:grpSp>
          <p:nvGrpSpPr>
            <p:cNvPr id="10" name="Group 10"/>
            <p:cNvGrpSpPr>
              <a:grpSpLocks noChangeAspect="1"/>
            </p:cNvGrpSpPr>
            <p:nvPr/>
          </p:nvGrpSpPr>
          <p:grpSpPr>
            <a:xfrm rot="-2490557">
              <a:off x="533314" y="547557"/>
              <a:ext cx="583547" cy="583547"/>
              <a:chOff x="0" y="0"/>
              <a:chExt cx="6350000" cy="6350000"/>
            </a:xfrm>
          </p:grpSpPr>
          <p:sp>
            <p:nvSpPr>
              <p:cNvPr id="11" name="Freeform 1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2" name="Freeform 1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3" name="Group 13"/>
            <p:cNvGrpSpPr/>
            <p:nvPr/>
          </p:nvGrpSpPr>
          <p:grpSpPr>
            <a:xfrm rot="-5659385">
              <a:off x="641729" y="186166"/>
              <a:ext cx="320511" cy="436775"/>
              <a:chOff x="0" y="0"/>
              <a:chExt cx="372777" cy="508000"/>
            </a:xfrm>
          </p:grpSpPr>
          <p:sp>
            <p:nvSpPr>
              <p:cNvPr id="14" name="Freeform 1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5" name="Group 15"/>
            <p:cNvGrpSpPr/>
            <p:nvPr/>
          </p:nvGrpSpPr>
          <p:grpSpPr>
            <a:xfrm rot="-10071992">
              <a:off x="236687" y="547074"/>
              <a:ext cx="321677" cy="436775"/>
              <a:chOff x="0" y="0"/>
              <a:chExt cx="374133" cy="508000"/>
            </a:xfrm>
          </p:grpSpPr>
          <p:sp>
            <p:nvSpPr>
              <p:cNvPr id="16" name="Freeform 16"/>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7" name="Group 17"/>
            <p:cNvGrpSpPr/>
            <p:nvPr/>
          </p:nvGrpSpPr>
          <p:grpSpPr>
            <a:xfrm rot="2909442">
              <a:off x="933131" y="924100"/>
              <a:ext cx="320511" cy="436775"/>
              <a:chOff x="0" y="0"/>
              <a:chExt cx="372777" cy="508000"/>
            </a:xfrm>
          </p:grpSpPr>
          <p:sp>
            <p:nvSpPr>
              <p:cNvPr id="18" name="Freeform 1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9" name="Group 19"/>
            <p:cNvGrpSpPr/>
            <p:nvPr/>
          </p:nvGrpSpPr>
          <p:grpSpPr>
            <a:xfrm rot="-4696161">
              <a:off x="318923" y="552672"/>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 name="Group 21"/>
            <p:cNvGrpSpPr/>
            <p:nvPr/>
          </p:nvGrpSpPr>
          <p:grpSpPr>
            <a:xfrm rot="-2490557">
              <a:off x="1007115" y="939442"/>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8932711">
              <a:off x="157955" y="463776"/>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5" name="Group 25"/>
            <p:cNvGrpSpPr/>
            <p:nvPr/>
          </p:nvGrpSpPr>
          <p:grpSpPr>
            <a:xfrm rot="-7305832">
              <a:off x="138392" y="559483"/>
              <a:ext cx="199697" cy="436775"/>
              <a:chOff x="0" y="0"/>
              <a:chExt cx="232262" cy="508000"/>
            </a:xfrm>
          </p:grpSpPr>
          <p:sp>
            <p:nvSpPr>
              <p:cNvPr id="26" name="Freeform 2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7" name="Group 27"/>
            <p:cNvGrpSpPr/>
            <p:nvPr/>
          </p:nvGrpSpPr>
          <p:grpSpPr>
            <a:xfrm rot="-8686452">
              <a:off x="730701" y="17603"/>
              <a:ext cx="199697" cy="436775"/>
              <a:chOff x="0" y="0"/>
              <a:chExt cx="232262" cy="508000"/>
            </a:xfrm>
          </p:grpSpPr>
          <p:sp>
            <p:nvSpPr>
              <p:cNvPr id="28" name="Freeform 2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9" name="Group 29"/>
            <p:cNvGrpSpPr/>
            <p:nvPr/>
          </p:nvGrpSpPr>
          <p:grpSpPr>
            <a:xfrm rot="-3324996">
              <a:off x="635185" y="38080"/>
              <a:ext cx="199697" cy="436775"/>
              <a:chOff x="0" y="0"/>
              <a:chExt cx="232262" cy="508000"/>
            </a:xfrm>
          </p:grpSpPr>
          <p:sp>
            <p:nvSpPr>
              <p:cNvPr id="30" name="Freeform 3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31" name="Group 31"/>
          <p:cNvGrpSpPr/>
          <p:nvPr/>
        </p:nvGrpSpPr>
        <p:grpSpPr>
          <a:xfrm rot="4431079">
            <a:off x="7672" y="9064470"/>
            <a:ext cx="1022350" cy="1055422"/>
            <a:chOff x="0" y="0"/>
            <a:chExt cx="1363133" cy="1407229"/>
          </a:xfrm>
        </p:grpSpPr>
        <p:grpSp>
          <p:nvGrpSpPr>
            <p:cNvPr id="32" name="Group 32"/>
            <p:cNvGrpSpPr>
              <a:grpSpLocks noChangeAspect="1"/>
            </p:cNvGrpSpPr>
            <p:nvPr/>
          </p:nvGrpSpPr>
          <p:grpSpPr>
            <a:xfrm rot="-2490557">
              <a:off x="533314" y="547557"/>
              <a:ext cx="583547" cy="583547"/>
              <a:chOff x="0" y="0"/>
              <a:chExt cx="6350000" cy="6350000"/>
            </a:xfrm>
          </p:grpSpPr>
          <p:sp>
            <p:nvSpPr>
              <p:cNvPr id="33" name="Freeform 3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34" name="Freeform 3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35" name="Group 35"/>
            <p:cNvGrpSpPr/>
            <p:nvPr/>
          </p:nvGrpSpPr>
          <p:grpSpPr>
            <a:xfrm rot="-5659385">
              <a:off x="641729" y="186166"/>
              <a:ext cx="320511" cy="436775"/>
              <a:chOff x="0" y="0"/>
              <a:chExt cx="372777" cy="508000"/>
            </a:xfrm>
          </p:grpSpPr>
          <p:sp>
            <p:nvSpPr>
              <p:cNvPr id="36" name="Freeform 3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7" name="Group 37"/>
            <p:cNvGrpSpPr/>
            <p:nvPr/>
          </p:nvGrpSpPr>
          <p:grpSpPr>
            <a:xfrm rot="-10071992">
              <a:off x="236687" y="547074"/>
              <a:ext cx="321677" cy="436775"/>
              <a:chOff x="0" y="0"/>
              <a:chExt cx="374133" cy="508000"/>
            </a:xfrm>
          </p:grpSpPr>
          <p:sp>
            <p:nvSpPr>
              <p:cNvPr id="38" name="Freeform 38"/>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9" name="Group 39"/>
            <p:cNvGrpSpPr/>
            <p:nvPr/>
          </p:nvGrpSpPr>
          <p:grpSpPr>
            <a:xfrm rot="2909442">
              <a:off x="933131" y="924100"/>
              <a:ext cx="320511" cy="436775"/>
              <a:chOff x="0" y="0"/>
              <a:chExt cx="372777" cy="508000"/>
            </a:xfrm>
          </p:grpSpPr>
          <p:sp>
            <p:nvSpPr>
              <p:cNvPr id="40" name="Freeform 4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41" name="Group 41"/>
            <p:cNvGrpSpPr/>
            <p:nvPr/>
          </p:nvGrpSpPr>
          <p:grpSpPr>
            <a:xfrm rot="-4696161">
              <a:off x="318923" y="552672"/>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3" name="Group 43"/>
            <p:cNvGrpSpPr/>
            <p:nvPr/>
          </p:nvGrpSpPr>
          <p:grpSpPr>
            <a:xfrm rot="-2490557">
              <a:off x="1007115" y="939442"/>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8932711">
              <a:off x="157955" y="463776"/>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7" name="Group 47"/>
            <p:cNvGrpSpPr/>
            <p:nvPr/>
          </p:nvGrpSpPr>
          <p:grpSpPr>
            <a:xfrm rot="-7305832">
              <a:off x="138392" y="559483"/>
              <a:ext cx="199697" cy="436775"/>
              <a:chOff x="0" y="0"/>
              <a:chExt cx="232262" cy="508000"/>
            </a:xfrm>
          </p:grpSpPr>
          <p:sp>
            <p:nvSpPr>
              <p:cNvPr id="48" name="Freeform 4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9" name="Group 49"/>
            <p:cNvGrpSpPr/>
            <p:nvPr/>
          </p:nvGrpSpPr>
          <p:grpSpPr>
            <a:xfrm rot="-8686452">
              <a:off x="730701" y="17603"/>
              <a:ext cx="199697" cy="436775"/>
              <a:chOff x="0" y="0"/>
              <a:chExt cx="232262" cy="508000"/>
            </a:xfrm>
          </p:grpSpPr>
          <p:sp>
            <p:nvSpPr>
              <p:cNvPr id="50" name="Freeform 5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51" name="Group 51"/>
            <p:cNvGrpSpPr/>
            <p:nvPr/>
          </p:nvGrpSpPr>
          <p:grpSpPr>
            <a:xfrm rot="-3324996">
              <a:off x="635185" y="38080"/>
              <a:ext cx="199697" cy="436775"/>
              <a:chOff x="0" y="0"/>
              <a:chExt cx="232262" cy="508000"/>
            </a:xfrm>
          </p:grpSpPr>
          <p:sp>
            <p:nvSpPr>
              <p:cNvPr id="52" name="Freeform 5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53" name="AutoShape 53"/>
          <p:cNvSpPr/>
          <p:nvPr/>
        </p:nvSpPr>
        <p:spPr>
          <a:xfrm>
            <a:off x="17859840" y="-330185"/>
            <a:ext cx="853705" cy="10983137"/>
          </a:xfrm>
          <a:prstGeom prst="rect">
            <a:avLst/>
          </a:prstGeom>
          <a:solidFill>
            <a:srgbClr val="303030"/>
          </a:solidFill>
        </p:spPr>
      </p:sp>
      <p:grpSp>
        <p:nvGrpSpPr>
          <p:cNvPr id="54" name="Group 54"/>
          <p:cNvGrpSpPr>
            <a:grpSpLocks noChangeAspect="1"/>
          </p:cNvGrpSpPr>
          <p:nvPr/>
        </p:nvGrpSpPr>
        <p:grpSpPr>
          <a:xfrm>
            <a:off x="11662913" y="2844077"/>
            <a:ext cx="5871286" cy="5871262"/>
            <a:chOff x="0" y="0"/>
            <a:chExt cx="6350000" cy="6349975"/>
          </a:xfrm>
        </p:grpSpPr>
        <p:sp>
          <p:nvSpPr>
            <p:cNvPr id="55" name="Freeform 5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2"/>
              <a:stretch>
                <a:fillRect l="-38888" r="-38888"/>
              </a:stretch>
            </a:blip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Group 2"/>
          <p:cNvGrpSpPr/>
          <p:nvPr/>
        </p:nvGrpSpPr>
        <p:grpSpPr>
          <a:xfrm>
            <a:off x="8972341" y="17884"/>
            <a:ext cx="9314352" cy="10287000"/>
            <a:chOff x="0" y="0"/>
            <a:chExt cx="2166162" cy="2392362"/>
          </a:xfrm>
        </p:grpSpPr>
        <p:sp>
          <p:nvSpPr>
            <p:cNvPr id="3" name="Freeform 3"/>
            <p:cNvSpPr/>
            <p:nvPr/>
          </p:nvSpPr>
          <p:spPr>
            <a:xfrm>
              <a:off x="0" y="0"/>
              <a:ext cx="2166162" cy="2392362"/>
            </a:xfrm>
            <a:custGeom>
              <a:avLst/>
              <a:gdLst/>
              <a:ahLst/>
              <a:cxnLst/>
              <a:rect l="l" t="t" r="r" b="b"/>
              <a:pathLst>
                <a:path w="2166162" h="2392362">
                  <a:moveTo>
                    <a:pt x="0" y="0"/>
                  </a:moveTo>
                  <a:lnTo>
                    <a:pt x="2166162" y="0"/>
                  </a:lnTo>
                  <a:lnTo>
                    <a:pt x="2166162" y="2392362"/>
                  </a:lnTo>
                  <a:lnTo>
                    <a:pt x="0" y="2392362"/>
                  </a:lnTo>
                  <a:close/>
                </a:path>
              </a:pathLst>
            </a:custGeom>
            <a:solidFill>
              <a:srgbClr val="0EDDD2"/>
            </a:solidFill>
          </p:spPr>
        </p:sp>
      </p:grpSp>
      <p:sp>
        <p:nvSpPr>
          <p:cNvPr id="4" name="TextBox 4"/>
          <p:cNvSpPr txBox="1"/>
          <p:nvPr/>
        </p:nvSpPr>
        <p:spPr>
          <a:xfrm>
            <a:off x="1028700" y="2191474"/>
            <a:ext cx="7644443" cy="3239901"/>
          </a:xfrm>
          <a:prstGeom prst="rect">
            <a:avLst/>
          </a:prstGeom>
        </p:spPr>
        <p:txBody>
          <a:bodyPr lIns="0" tIns="0" rIns="0" bIns="0" rtlCol="0" anchor="t">
            <a:spAutoFit/>
          </a:bodyPr>
          <a:lstStyle/>
          <a:p>
            <a:pPr marL="594360" lvl="1" indent="-297180">
              <a:lnSpc>
                <a:spcPts val="4320"/>
              </a:lnSpc>
              <a:buFont typeface="Arial"/>
              <a:buChar char="•"/>
            </a:pPr>
            <a:r>
              <a:rPr lang="en-US" sz="3600" b="1" spc="719">
                <a:solidFill>
                  <a:srgbClr val="FFFFFF"/>
                </a:solidFill>
                <a:latin typeface="Josefin Sans"/>
              </a:rPr>
              <a:t>DNA has a job for you, but whether or not you do it well, depends on the switches.  Will they turn on completely, only partially or not at all?</a:t>
            </a:r>
          </a:p>
        </p:txBody>
      </p:sp>
      <p:sp>
        <p:nvSpPr>
          <p:cNvPr id="5" name="TextBox 5"/>
          <p:cNvSpPr txBox="1"/>
          <p:nvPr/>
        </p:nvSpPr>
        <p:spPr>
          <a:xfrm>
            <a:off x="9144000" y="2191474"/>
            <a:ext cx="6893862" cy="3239901"/>
          </a:xfrm>
          <a:prstGeom prst="rect">
            <a:avLst/>
          </a:prstGeom>
        </p:spPr>
        <p:txBody>
          <a:bodyPr lIns="0" tIns="0" rIns="0" bIns="0" rtlCol="0" anchor="t">
            <a:spAutoFit/>
          </a:bodyPr>
          <a:lstStyle/>
          <a:p>
            <a:pPr marL="594360" lvl="1" indent="-297180">
              <a:lnSpc>
                <a:spcPts val="4320"/>
              </a:lnSpc>
              <a:buFont typeface="Arial"/>
              <a:buChar char="•"/>
            </a:pPr>
            <a:r>
              <a:rPr lang="en-US" sz="3600" b="1" spc="719">
                <a:solidFill>
                  <a:srgbClr val="211F1E"/>
                </a:solidFill>
                <a:latin typeface="Josefin Sans"/>
              </a:rPr>
              <a:t>And often, the switches turn on other switches and/or proteins and/or amino acids.  Many steps go into the final result.</a:t>
            </a:r>
          </a:p>
        </p:txBody>
      </p:sp>
      <p:grpSp>
        <p:nvGrpSpPr>
          <p:cNvPr id="6" name="Group 6"/>
          <p:cNvGrpSpPr/>
          <p:nvPr/>
        </p:nvGrpSpPr>
        <p:grpSpPr>
          <a:xfrm rot="1507440">
            <a:off x="45478" y="8187628"/>
            <a:ext cx="1022350" cy="1055422"/>
            <a:chOff x="0" y="0"/>
            <a:chExt cx="1363133" cy="1407229"/>
          </a:xfrm>
        </p:grpSpPr>
        <p:grpSp>
          <p:nvGrpSpPr>
            <p:cNvPr id="7" name="Group 7"/>
            <p:cNvGrpSpPr>
              <a:grpSpLocks noChangeAspect="1"/>
            </p:cNvGrpSpPr>
            <p:nvPr/>
          </p:nvGrpSpPr>
          <p:grpSpPr>
            <a:xfrm rot="-2490557">
              <a:off x="533314" y="547557"/>
              <a:ext cx="583547" cy="583547"/>
              <a:chOff x="0" y="0"/>
              <a:chExt cx="6350000" cy="6350000"/>
            </a:xfrm>
          </p:grpSpPr>
          <p:sp>
            <p:nvSpPr>
              <p:cNvPr id="8" name="Freeform 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9" name="Freeform 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0" name="Group 10"/>
            <p:cNvGrpSpPr/>
            <p:nvPr/>
          </p:nvGrpSpPr>
          <p:grpSpPr>
            <a:xfrm rot="-5659385">
              <a:off x="641729" y="186166"/>
              <a:ext cx="320511" cy="436775"/>
              <a:chOff x="0" y="0"/>
              <a:chExt cx="372777" cy="508000"/>
            </a:xfrm>
          </p:grpSpPr>
          <p:sp>
            <p:nvSpPr>
              <p:cNvPr id="11" name="Freeform 1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2" name="Group 12"/>
            <p:cNvGrpSpPr/>
            <p:nvPr/>
          </p:nvGrpSpPr>
          <p:grpSpPr>
            <a:xfrm rot="-10071992">
              <a:off x="236687" y="547074"/>
              <a:ext cx="321677" cy="436775"/>
              <a:chOff x="0" y="0"/>
              <a:chExt cx="374133" cy="508000"/>
            </a:xfrm>
          </p:grpSpPr>
          <p:sp>
            <p:nvSpPr>
              <p:cNvPr id="13" name="Freeform 1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4" name="Group 14"/>
            <p:cNvGrpSpPr/>
            <p:nvPr/>
          </p:nvGrpSpPr>
          <p:grpSpPr>
            <a:xfrm rot="2909442">
              <a:off x="933131" y="924100"/>
              <a:ext cx="320511" cy="436775"/>
              <a:chOff x="0" y="0"/>
              <a:chExt cx="372777" cy="508000"/>
            </a:xfrm>
          </p:grpSpPr>
          <p:sp>
            <p:nvSpPr>
              <p:cNvPr id="15" name="Freeform 1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6" name="Group 16"/>
            <p:cNvGrpSpPr/>
            <p:nvPr/>
          </p:nvGrpSpPr>
          <p:grpSpPr>
            <a:xfrm rot="-4696161">
              <a:off x="318923" y="552672"/>
              <a:ext cx="199697" cy="436775"/>
              <a:chOff x="0" y="0"/>
              <a:chExt cx="232262" cy="508000"/>
            </a:xfrm>
          </p:grpSpPr>
          <p:sp>
            <p:nvSpPr>
              <p:cNvPr id="17" name="Freeform 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8" name="Group 18"/>
            <p:cNvGrpSpPr/>
            <p:nvPr/>
          </p:nvGrpSpPr>
          <p:grpSpPr>
            <a:xfrm rot="-2490557">
              <a:off x="1007115" y="939442"/>
              <a:ext cx="199697" cy="436775"/>
              <a:chOff x="0" y="0"/>
              <a:chExt cx="232262" cy="508000"/>
            </a:xfrm>
          </p:grpSpPr>
          <p:sp>
            <p:nvSpPr>
              <p:cNvPr id="19" name="Freeform 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 name="Group 20"/>
            <p:cNvGrpSpPr/>
            <p:nvPr/>
          </p:nvGrpSpPr>
          <p:grpSpPr>
            <a:xfrm rot="8932711">
              <a:off x="157955" y="463776"/>
              <a:ext cx="199697" cy="436775"/>
              <a:chOff x="0" y="0"/>
              <a:chExt cx="232262" cy="508000"/>
            </a:xfrm>
          </p:grpSpPr>
          <p:sp>
            <p:nvSpPr>
              <p:cNvPr id="21" name="Freeform 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 name="Group 22"/>
            <p:cNvGrpSpPr/>
            <p:nvPr/>
          </p:nvGrpSpPr>
          <p:grpSpPr>
            <a:xfrm rot="-7305832">
              <a:off x="138392" y="559483"/>
              <a:ext cx="199697" cy="436775"/>
              <a:chOff x="0" y="0"/>
              <a:chExt cx="232262" cy="508000"/>
            </a:xfrm>
          </p:grpSpPr>
          <p:sp>
            <p:nvSpPr>
              <p:cNvPr id="23" name="Freeform 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 name="Group 24"/>
            <p:cNvGrpSpPr/>
            <p:nvPr/>
          </p:nvGrpSpPr>
          <p:grpSpPr>
            <a:xfrm rot="-8686452">
              <a:off x="730701" y="17603"/>
              <a:ext cx="199697" cy="436775"/>
              <a:chOff x="0" y="0"/>
              <a:chExt cx="232262" cy="508000"/>
            </a:xfrm>
          </p:grpSpPr>
          <p:sp>
            <p:nvSpPr>
              <p:cNvPr id="25" name="Freeform 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 name="Group 26"/>
            <p:cNvGrpSpPr/>
            <p:nvPr/>
          </p:nvGrpSpPr>
          <p:grpSpPr>
            <a:xfrm rot="-3324996">
              <a:off x="635185" y="38080"/>
              <a:ext cx="199697" cy="436775"/>
              <a:chOff x="0" y="0"/>
              <a:chExt cx="232262" cy="508000"/>
            </a:xfrm>
          </p:grpSpPr>
          <p:sp>
            <p:nvSpPr>
              <p:cNvPr id="27" name="Freeform 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8" name="Group 28"/>
          <p:cNvGrpSpPr/>
          <p:nvPr/>
        </p:nvGrpSpPr>
        <p:grpSpPr>
          <a:xfrm rot="4431079">
            <a:off x="7672" y="9064470"/>
            <a:ext cx="1022350" cy="1055422"/>
            <a:chOff x="0" y="0"/>
            <a:chExt cx="1363133" cy="1407229"/>
          </a:xfrm>
        </p:grpSpPr>
        <p:grpSp>
          <p:nvGrpSpPr>
            <p:cNvPr id="29" name="Group 29"/>
            <p:cNvGrpSpPr>
              <a:grpSpLocks noChangeAspect="1"/>
            </p:cNvGrpSpPr>
            <p:nvPr/>
          </p:nvGrpSpPr>
          <p:grpSpPr>
            <a:xfrm rot="-2490557">
              <a:off x="533314" y="547557"/>
              <a:ext cx="583547" cy="583547"/>
              <a:chOff x="0" y="0"/>
              <a:chExt cx="6350000" cy="6350000"/>
            </a:xfrm>
          </p:grpSpPr>
          <p:sp>
            <p:nvSpPr>
              <p:cNvPr id="30" name="Freeform 3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31" name="Freeform 3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32" name="Group 32"/>
            <p:cNvGrpSpPr/>
            <p:nvPr/>
          </p:nvGrpSpPr>
          <p:grpSpPr>
            <a:xfrm rot="-5659385">
              <a:off x="641729" y="186166"/>
              <a:ext cx="320511" cy="436775"/>
              <a:chOff x="0" y="0"/>
              <a:chExt cx="372777" cy="508000"/>
            </a:xfrm>
          </p:grpSpPr>
          <p:sp>
            <p:nvSpPr>
              <p:cNvPr id="33" name="Freeform 3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4" name="Group 34"/>
            <p:cNvGrpSpPr/>
            <p:nvPr/>
          </p:nvGrpSpPr>
          <p:grpSpPr>
            <a:xfrm rot="-10071992">
              <a:off x="236687" y="547074"/>
              <a:ext cx="321677" cy="436775"/>
              <a:chOff x="0" y="0"/>
              <a:chExt cx="374133" cy="508000"/>
            </a:xfrm>
          </p:grpSpPr>
          <p:sp>
            <p:nvSpPr>
              <p:cNvPr id="35" name="Freeform 3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6" name="Group 36"/>
            <p:cNvGrpSpPr/>
            <p:nvPr/>
          </p:nvGrpSpPr>
          <p:grpSpPr>
            <a:xfrm rot="2909442">
              <a:off x="933131" y="924100"/>
              <a:ext cx="320511" cy="436775"/>
              <a:chOff x="0" y="0"/>
              <a:chExt cx="372777" cy="508000"/>
            </a:xfrm>
          </p:grpSpPr>
          <p:sp>
            <p:nvSpPr>
              <p:cNvPr id="37" name="Freeform 3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8" name="Group 38"/>
            <p:cNvGrpSpPr/>
            <p:nvPr/>
          </p:nvGrpSpPr>
          <p:grpSpPr>
            <a:xfrm rot="-4696161">
              <a:off x="318923" y="552672"/>
              <a:ext cx="199697" cy="436775"/>
              <a:chOff x="0" y="0"/>
              <a:chExt cx="232262" cy="508000"/>
            </a:xfrm>
          </p:grpSpPr>
          <p:sp>
            <p:nvSpPr>
              <p:cNvPr id="39" name="Freeform 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0" name="Group 40"/>
            <p:cNvGrpSpPr/>
            <p:nvPr/>
          </p:nvGrpSpPr>
          <p:grpSpPr>
            <a:xfrm rot="-2490557">
              <a:off x="1007115" y="939442"/>
              <a:ext cx="199697" cy="436775"/>
              <a:chOff x="0" y="0"/>
              <a:chExt cx="232262" cy="508000"/>
            </a:xfrm>
          </p:grpSpPr>
          <p:sp>
            <p:nvSpPr>
              <p:cNvPr id="41" name="Freeform 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2" name="Group 42"/>
            <p:cNvGrpSpPr/>
            <p:nvPr/>
          </p:nvGrpSpPr>
          <p:grpSpPr>
            <a:xfrm rot="8932711">
              <a:off x="157955" y="463776"/>
              <a:ext cx="199697" cy="436775"/>
              <a:chOff x="0" y="0"/>
              <a:chExt cx="232262" cy="508000"/>
            </a:xfrm>
          </p:grpSpPr>
          <p:sp>
            <p:nvSpPr>
              <p:cNvPr id="43" name="Freeform 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4" name="Group 44"/>
            <p:cNvGrpSpPr/>
            <p:nvPr/>
          </p:nvGrpSpPr>
          <p:grpSpPr>
            <a:xfrm rot="-7305832">
              <a:off x="138392" y="559483"/>
              <a:ext cx="199697" cy="436775"/>
              <a:chOff x="0" y="0"/>
              <a:chExt cx="232262" cy="508000"/>
            </a:xfrm>
          </p:grpSpPr>
          <p:sp>
            <p:nvSpPr>
              <p:cNvPr id="45" name="Freeform 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6" name="Group 46"/>
            <p:cNvGrpSpPr/>
            <p:nvPr/>
          </p:nvGrpSpPr>
          <p:grpSpPr>
            <a:xfrm rot="-8686452">
              <a:off x="730701" y="17603"/>
              <a:ext cx="199697" cy="436775"/>
              <a:chOff x="0" y="0"/>
              <a:chExt cx="232262" cy="508000"/>
            </a:xfrm>
          </p:grpSpPr>
          <p:sp>
            <p:nvSpPr>
              <p:cNvPr id="47" name="Freeform 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8" name="Group 48"/>
            <p:cNvGrpSpPr/>
            <p:nvPr/>
          </p:nvGrpSpPr>
          <p:grpSpPr>
            <a:xfrm rot="-3324996">
              <a:off x="635185" y="38080"/>
              <a:ext cx="199697" cy="436775"/>
              <a:chOff x="0" y="0"/>
              <a:chExt cx="232262" cy="508000"/>
            </a:xfrm>
          </p:grpSpPr>
          <p:sp>
            <p:nvSpPr>
              <p:cNvPr id="49" name="Freeform 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50" name="AutoShape 50"/>
          <p:cNvSpPr/>
          <p:nvPr/>
        </p:nvSpPr>
        <p:spPr>
          <a:xfrm>
            <a:off x="17859840" y="-330185"/>
            <a:ext cx="853705" cy="10983137"/>
          </a:xfrm>
          <a:prstGeom prst="rect">
            <a:avLst/>
          </a:prstGeom>
          <a:solidFill>
            <a:srgbClr val="303030"/>
          </a:solidFill>
        </p:spPr>
      </p:sp>
      <p:pic>
        <p:nvPicPr>
          <p:cNvPr id="51" name="Picture 51"/>
          <p:cNvPicPr>
            <a:picLocks noChangeAspect="1"/>
          </p:cNvPicPr>
          <p:nvPr/>
        </p:nvPicPr>
        <p:blipFill>
          <a:blip r:embed="rId2"/>
          <a:srcRect/>
          <a:stretch>
            <a:fillRect/>
          </a:stretch>
        </p:blipFill>
        <p:spPr>
          <a:xfrm>
            <a:off x="7808262" y="3530278"/>
            <a:ext cx="8229600" cy="8229600"/>
          </a:xfrm>
          <a:prstGeom prst="rect">
            <a:avLst/>
          </a:prstGeom>
        </p:spPr>
      </p:pic>
      <p:pic>
        <p:nvPicPr>
          <p:cNvPr id="52" name="Picture 52"/>
          <p:cNvPicPr>
            <a:picLocks noChangeAspect="1"/>
          </p:cNvPicPr>
          <p:nvPr/>
        </p:nvPicPr>
        <p:blipFill>
          <a:blip r:embed="rId3"/>
          <a:srcRect/>
          <a:stretch>
            <a:fillRect/>
          </a:stretch>
        </p:blipFill>
        <p:spPr>
          <a:xfrm>
            <a:off x="1966939" y="3530278"/>
            <a:ext cx="8229600" cy="8229600"/>
          </a:xfrm>
          <a:prstGeom prst="rect">
            <a:avLst/>
          </a:prstGeom>
        </p:spPr>
      </p:pic>
      <p:sp>
        <p:nvSpPr>
          <p:cNvPr id="54" name="TextBox 53">
            <a:extLst>
              <a:ext uri="{FF2B5EF4-FFF2-40B4-BE49-F238E27FC236}">
                <a16:creationId xmlns:a16="http://schemas.microsoft.com/office/drawing/2014/main" id="{ADF71624-0236-3141-9043-9E1078C2D818}"/>
              </a:ext>
            </a:extLst>
          </p:cNvPr>
          <p:cNvSpPr txBox="1"/>
          <p:nvPr/>
        </p:nvSpPr>
        <p:spPr>
          <a:xfrm>
            <a:off x="3489353" y="965200"/>
            <a:ext cx="2079095" cy="923330"/>
          </a:xfrm>
          <a:prstGeom prst="rect">
            <a:avLst/>
          </a:prstGeom>
          <a:noFill/>
        </p:spPr>
        <p:txBody>
          <a:bodyPr wrap="none" rtlCol="0">
            <a:spAutoFit/>
          </a:bodyPr>
          <a:lstStyle/>
          <a:p>
            <a:pPr algn="ctr"/>
            <a:r>
              <a:rPr lang="en-US" sz="5400" b="1" dirty="0">
                <a:solidFill>
                  <a:srgbClr val="FF0000"/>
                </a:solidFill>
              </a:rPr>
              <a:t>GENES</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grpSp>
        <p:nvGrpSpPr>
          <p:cNvPr id="2" name="Group 2"/>
          <p:cNvGrpSpPr/>
          <p:nvPr/>
        </p:nvGrpSpPr>
        <p:grpSpPr>
          <a:xfrm rot="1507440">
            <a:off x="45478" y="8187628"/>
            <a:ext cx="1022350" cy="1055422"/>
            <a:chOff x="0" y="0"/>
            <a:chExt cx="1363133" cy="1407229"/>
          </a:xfrm>
        </p:grpSpPr>
        <p:grpSp>
          <p:nvGrpSpPr>
            <p:cNvPr id="3" name="Group 3"/>
            <p:cNvGrpSpPr>
              <a:grpSpLocks noChangeAspect="1"/>
            </p:cNvGrpSpPr>
            <p:nvPr/>
          </p:nvGrpSpPr>
          <p:grpSpPr>
            <a:xfrm rot="-2490557">
              <a:off x="533314" y="547557"/>
              <a:ext cx="583547" cy="583547"/>
              <a:chOff x="0" y="0"/>
              <a:chExt cx="6350000" cy="6350000"/>
            </a:xfrm>
          </p:grpSpPr>
          <p:sp>
            <p:nvSpPr>
              <p:cNvPr id="4" name="Freeform 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100F0D"/>
              </a:solidFill>
            </p:spPr>
          </p:sp>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100F0D"/>
              </a:solidFill>
            </p:spPr>
          </p:sp>
        </p:grpSp>
        <p:grpSp>
          <p:nvGrpSpPr>
            <p:cNvPr id="6" name="Group 6"/>
            <p:cNvGrpSpPr/>
            <p:nvPr/>
          </p:nvGrpSpPr>
          <p:grpSpPr>
            <a:xfrm rot="-5659385">
              <a:off x="641729" y="186166"/>
              <a:ext cx="320511" cy="436775"/>
              <a:chOff x="0" y="0"/>
              <a:chExt cx="372777" cy="508000"/>
            </a:xfrm>
          </p:grpSpPr>
          <p:sp>
            <p:nvSpPr>
              <p:cNvPr id="7" name="Freeform 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100F0D"/>
              </a:solidFill>
            </p:spPr>
          </p:sp>
        </p:grpSp>
        <p:grpSp>
          <p:nvGrpSpPr>
            <p:cNvPr id="8" name="Group 8"/>
            <p:cNvGrpSpPr/>
            <p:nvPr/>
          </p:nvGrpSpPr>
          <p:grpSpPr>
            <a:xfrm rot="-10071992">
              <a:off x="236687" y="547074"/>
              <a:ext cx="321677" cy="436775"/>
              <a:chOff x="0" y="0"/>
              <a:chExt cx="374133" cy="508000"/>
            </a:xfrm>
          </p:grpSpPr>
          <p:sp>
            <p:nvSpPr>
              <p:cNvPr id="9" name="Freeform 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100F0D"/>
              </a:solidFill>
            </p:spPr>
          </p:sp>
        </p:grpSp>
        <p:grpSp>
          <p:nvGrpSpPr>
            <p:cNvPr id="10" name="Group 10"/>
            <p:cNvGrpSpPr/>
            <p:nvPr/>
          </p:nvGrpSpPr>
          <p:grpSpPr>
            <a:xfrm rot="2909442">
              <a:off x="933131" y="924100"/>
              <a:ext cx="320511" cy="436775"/>
              <a:chOff x="0" y="0"/>
              <a:chExt cx="372777" cy="508000"/>
            </a:xfrm>
          </p:grpSpPr>
          <p:sp>
            <p:nvSpPr>
              <p:cNvPr id="11" name="Freeform 1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100F0D"/>
              </a:solidFill>
            </p:spPr>
          </p:sp>
        </p:grpSp>
        <p:grpSp>
          <p:nvGrpSpPr>
            <p:cNvPr id="12" name="Group 12"/>
            <p:cNvGrpSpPr/>
            <p:nvPr/>
          </p:nvGrpSpPr>
          <p:grpSpPr>
            <a:xfrm rot="-4696161">
              <a:off x="318923" y="552672"/>
              <a:ext cx="199697" cy="436775"/>
              <a:chOff x="0" y="0"/>
              <a:chExt cx="232262" cy="508000"/>
            </a:xfrm>
          </p:grpSpPr>
          <p:sp>
            <p:nvSpPr>
              <p:cNvPr id="13" name="Freeform 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100F0D"/>
              </a:solidFill>
            </p:spPr>
          </p:sp>
        </p:grpSp>
        <p:grpSp>
          <p:nvGrpSpPr>
            <p:cNvPr id="14" name="Group 14"/>
            <p:cNvGrpSpPr/>
            <p:nvPr/>
          </p:nvGrpSpPr>
          <p:grpSpPr>
            <a:xfrm rot="-2490557">
              <a:off x="1007115" y="939442"/>
              <a:ext cx="199697" cy="436775"/>
              <a:chOff x="0" y="0"/>
              <a:chExt cx="232262" cy="508000"/>
            </a:xfrm>
          </p:grpSpPr>
          <p:sp>
            <p:nvSpPr>
              <p:cNvPr id="15" name="Freeform 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100F0D"/>
              </a:solidFill>
            </p:spPr>
          </p:sp>
        </p:grpSp>
        <p:grpSp>
          <p:nvGrpSpPr>
            <p:cNvPr id="16" name="Group 16"/>
            <p:cNvGrpSpPr/>
            <p:nvPr/>
          </p:nvGrpSpPr>
          <p:grpSpPr>
            <a:xfrm rot="8932711">
              <a:off x="157955" y="463776"/>
              <a:ext cx="199697" cy="436775"/>
              <a:chOff x="0" y="0"/>
              <a:chExt cx="232262" cy="508000"/>
            </a:xfrm>
          </p:grpSpPr>
          <p:sp>
            <p:nvSpPr>
              <p:cNvPr id="17" name="Freeform 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100F0D"/>
              </a:solidFill>
            </p:spPr>
          </p:sp>
        </p:grpSp>
        <p:grpSp>
          <p:nvGrpSpPr>
            <p:cNvPr id="18" name="Group 18"/>
            <p:cNvGrpSpPr/>
            <p:nvPr/>
          </p:nvGrpSpPr>
          <p:grpSpPr>
            <a:xfrm rot="-7305832">
              <a:off x="138392" y="559483"/>
              <a:ext cx="199697" cy="436775"/>
              <a:chOff x="0" y="0"/>
              <a:chExt cx="232262" cy="508000"/>
            </a:xfrm>
          </p:grpSpPr>
          <p:sp>
            <p:nvSpPr>
              <p:cNvPr id="19" name="Freeform 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100F0D"/>
              </a:solidFill>
            </p:spPr>
          </p:sp>
        </p:grpSp>
        <p:grpSp>
          <p:nvGrpSpPr>
            <p:cNvPr id="20" name="Group 20"/>
            <p:cNvGrpSpPr/>
            <p:nvPr/>
          </p:nvGrpSpPr>
          <p:grpSpPr>
            <a:xfrm rot="-8686452">
              <a:off x="730701" y="17603"/>
              <a:ext cx="199697" cy="436775"/>
              <a:chOff x="0" y="0"/>
              <a:chExt cx="232262" cy="508000"/>
            </a:xfrm>
          </p:grpSpPr>
          <p:sp>
            <p:nvSpPr>
              <p:cNvPr id="21" name="Freeform 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100F0D"/>
              </a:solidFill>
            </p:spPr>
          </p:sp>
        </p:grpSp>
        <p:grpSp>
          <p:nvGrpSpPr>
            <p:cNvPr id="22" name="Group 22"/>
            <p:cNvGrpSpPr/>
            <p:nvPr/>
          </p:nvGrpSpPr>
          <p:grpSpPr>
            <a:xfrm rot="-3324996">
              <a:off x="635185" y="38080"/>
              <a:ext cx="199697" cy="436775"/>
              <a:chOff x="0" y="0"/>
              <a:chExt cx="232262" cy="508000"/>
            </a:xfrm>
          </p:grpSpPr>
          <p:sp>
            <p:nvSpPr>
              <p:cNvPr id="23" name="Freeform 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100F0D"/>
              </a:solidFill>
            </p:spPr>
          </p:sp>
        </p:grpSp>
      </p:grpSp>
      <p:grpSp>
        <p:nvGrpSpPr>
          <p:cNvPr id="24" name="Group 24"/>
          <p:cNvGrpSpPr/>
          <p:nvPr/>
        </p:nvGrpSpPr>
        <p:grpSpPr>
          <a:xfrm rot="4431079">
            <a:off x="7672" y="9064470"/>
            <a:ext cx="1022350" cy="1055422"/>
            <a:chOff x="0" y="0"/>
            <a:chExt cx="1363133" cy="1407229"/>
          </a:xfrm>
        </p:grpSpPr>
        <p:grpSp>
          <p:nvGrpSpPr>
            <p:cNvPr id="25" name="Group 25"/>
            <p:cNvGrpSpPr>
              <a:grpSpLocks noChangeAspect="1"/>
            </p:cNvGrpSpPr>
            <p:nvPr/>
          </p:nvGrpSpPr>
          <p:grpSpPr>
            <a:xfrm rot="-2490557">
              <a:off x="533314" y="547557"/>
              <a:ext cx="583547" cy="583547"/>
              <a:chOff x="0" y="0"/>
              <a:chExt cx="6350000" cy="6350000"/>
            </a:xfrm>
          </p:grpSpPr>
          <p:sp>
            <p:nvSpPr>
              <p:cNvPr id="26" name="Freeform 2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8" name="Group 28"/>
            <p:cNvGrpSpPr/>
            <p:nvPr/>
          </p:nvGrpSpPr>
          <p:grpSpPr>
            <a:xfrm rot="-5659385">
              <a:off x="641729" y="186166"/>
              <a:ext cx="320511" cy="436775"/>
              <a:chOff x="0" y="0"/>
              <a:chExt cx="372777" cy="508000"/>
            </a:xfrm>
          </p:grpSpPr>
          <p:sp>
            <p:nvSpPr>
              <p:cNvPr id="29" name="Freeform 2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0" name="Group 30"/>
            <p:cNvGrpSpPr/>
            <p:nvPr/>
          </p:nvGrpSpPr>
          <p:grpSpPr>
            <a:xfrm rot="-10071992">
              <a:off x="236687" y="547074"/>
              <a:ext cx="321677" cy="436775"/>
              <a:chOff x="0" y="0"/>
              <a:chExt cx="374133" cy="508000"/>
            </a:xfrm>
          </p:grpSpPr>
          <p:sp>
            <p:nvSpPr>
              <p:cNvPr id="31" name="Freeform 3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2" name="Group 32"/>
            <p:cNvGrpSpPr/>
            <p:nvPr/>
          </p:nvGrpSpPr>
          <p:grpSpPr>
            <a:xfrm rot="2909442">
              <a:off x="933131" y="924100"/>
              <a:ext cx="320511" cy="436775"/>
              <a:chOff x="0" y="0"/>
              <a:chExt cx="372777" cy="508000"/>
            </a:xfrm>
          </p:grpSpPr>
          <p:sp>
            <p:nvSpPr>
              <p:cNvPr id="33" name="Freeform 3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4" name="Group 34"/>
            <p:cNvGrpSpPr/>
            <p:nvPr/>
          </p:nvGrpSpPr>
          <p:grpSpPr>
            <a:xfrm rot="-4696161">
              <a:off x="318923" y="552672"/>
              <a:ext cx="199697" cy="436775"/>
              <a:chOff x="0" y="0"/>
              <a:chExt cx="232262" cy="508000"/>
            </a:xfrm>
          </p:grpSpPr>
          <p:sp>
            <p:nvSpPr>
              <p:cNvPr id="35" name="Freeform 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6" name="Group 36"/>
            <p:cNvGrpSpPr/>
            <p:nvPr/>
          </p:nvGrpSpPr>
          <p:grpSpPr>
            <a:xfrm rot="-2490557">
              <a:off x="1007115" y="939442"/>
              <a:ext cx="199697" cy="436775"/>
              <a:chOff x="0" y="0"/>
              <a:chExt cx="232262" cy="508000"/>
            </a:xfrm>
          </p:grpSpPr>
          <p:sp>
            <p:nvSpPr>
              <p:cNvPr id="37" name="Freeform 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8" name="Group 38"/>
            <p:cNvGrpSpPr/>
            <p:nvPr/>
          </p:nvGrpSpPr>
          <p:grpSpPr>
            <a:xfrm rot="8932711">
              <a:off x="157955" y="463776"/>
              <a:ext cx="199697" cy="436775"/>
              <a:chOff x="0" y="0"/>
              <a:chExt cx="232262" cy="508000"/>
            </a:xfrm>
          </p:grpSpPr>
          <p:sp>
            <p:nvSpPr>
              <p:cNvPr id="39" name="Freeform 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0" name="Group 40"/>
            <p:cNvGrpSpPr/>
            <p:nvPr/>
          </p:nvGrpSpPr>
          <p:grpSpPr>
            <a:xfrm rot="-7305832">
              <a:off x="138392" y="559483"/>
              <a:ext cx="199697" cy="436775"/>
              <a:chOff x="0" y="0"/>
              <a:chExt cx="232262" cy="508000"/>
            </a:xfrm>
          </p:grpSpPr>
          <p:sp>
            <p:nvSpPr>
              <p:cNvPr id="41" name="Freeform 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2" name="Group 42"/>
            <p:cNvGrpSpPr/>
            <p:nvPr/>
          </p:nvGrpSpPr>
          <p:grpSpPr>
            <a:xfrm rot="-8686452">
              <a:off x="730701" y="17603"/>
              <a:ext cx="199697" cy="436775"/>
              <a:chOff x="0" y="0"/>
              <a:chExt cx="232262" cy="508000"/>
            </a:xfrm>
          </p:grpSpPr>
          <p:sp>
            <p:nvSpPr>
              <p:cNvPr id="43" name="Freeform 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4" name="Group 44"/>
            <p:cNvGrpSpPr/>
            <p:nvPr/>
          </p:nvGrpSpPr>
          <p:grpSpPr>
            <a:xfrm rot="-3324996">
              <a:off x="635185" y="38080"/>
              <a:ext cx="199697" cy="436775"/>
              <a:chOff x="0" y="0"/>
              <a:chExt cx="232262" cy="508000"/>
            </a:xfrm>
          </p:grpSpPr>
          <p:sp>
            <p:nvSpPr>
              <p:cNvPr id="45" name="Freeform 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46" name="AutoShape 46"/>
          <p:cNvSpPr/>
          <p:nvPr/>
        </p:nvSpPr>
        <p:spPr>
          <a:xfrm>
            <a:off x="17859840" y="-330185"/>
            <a:ext cx="853705" cy="10983137"/>
          </a:xfrm>
          <a:prstGeom prst="rect">
            <a:avLst/>
          </a:prstGeom>
          <a:solidFill>
            <a:srgbClr val="303030"/>
          </a:solidFill>
        </p:spPr>
      </p:sp>
      <p:sp>
        <p:nvSpPr>
          <p:cNvPr id="47" name="TextBox 47"/>
          <p:cNvSpPr txBox="1"/>
          <p:nvPr/>
        </p:nvSpPr>
        <p:spPr>
          <a:xfrm>
            <a:off x="1028700" y="528674"/>
            <a:ext cx="16230600" cy="1668780"/>
          </a:xfrm>
          <a:prstGeom prst="rect">
            <a:avLst/>
          </a:prstGeom>
        </p:spPr>
        <p:txBody>
          <a:bodyPr lIns="0" tIns="0" rIns="0" bIns="0" rtlCol="0" anchor="t">
            <a:spAutoFit/>
          </a:bodyPr>
          <a:lstStyle/>
          <a:p>
            <a:pPr algn="ctr">
              <a:lnSpc>
                <a:spcPts val="6719"/>
              </a:lnSpc>
              <a:spcBef>
                <a:spcPct val="0"/>
              </a:spcBef>
            </a:pPr>
            <a:r>
              <a:rPr lang="en-US" sz="4800">
                <a:solidFill>
                  <a:srgbClr val="FFFFFF"/>
                </a:solidFill>
                <a:latin typeface="League Spartan"/>
              </a:rPr>
              <a:t>It seems so simple… Up until 6 weeks, there is no apparent sexual anatomy.</a:t>
            </a:r>
          </a:p>
        </p:txBody>
      </p:sp>
      <p:grpSp>
        <p:nvGrpSpPr>
          <p:cNvPr id="48" name="Group 48"/>
          <p:cNvGrpSpPr>
            <a:grpSpLocks noChangeAspect="1"/>
          </p:cNvGrpSpPr>
          <p:nvPr/>
        </p:nvGrpSpPr>
        <p:grpSpPr>
          <a:xfrm>
            <a:off x="6620705" y="2390172"/>
            <a:ext cx="5046591" cy="5046570"/>
            <a:chOff x="0" y="0"/>
            <a:chExt cx="6350000" cy="6349975"/>
          </a:xfrm>
        </p:grpSpPr>
        <p:sp>
          <p:nvSpPr>
            <p:cNvPr id="49" name="Freeform 49"/>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2"/>
              <a:stretch>
                <a:fillRect l="-41201" r="-53443" b="-25303"/>
              </a:stretch>
            </a:blipFill>
          </p:spPr>
        </p:sp>
      </p:grpSp>
      <p:sp>
        <p:nvSpPr>
          <p:cNvPr id="50" name="TextBox 50"/>
          <p:cNvSpPr txBox="1"/>
          <p:nvPr/>
        </p:nvSpPr>
        <p:spPr>
          <a:xfrm>
            <a:off x="1028700" y="7769953"/>
            <a:ext cx="16230600" cy="1889760"/>
          </a:xfrm>
          <a:prstGeom prst="rect">
            <a:avLst/>
          </a:prstGeom>
        </p:spPr>
        <p:txBody>
          <a:bodyPr lIns="0" tIns="0" rIns="0" bIns="0" rtlCol="0" anchor="t">
            <a:spAutoFit/>
          </a:bodyPr>
          <a:lstStyle/>
          <a:p>
            <a:pPr algn="ctr">
              <a:lnSpc>
                <a:spcPts val="5040"/>
              </a:lnSpc>
              <a:spcBef>
                <a:spcPct val="0"/>
              </a:spcBef>
            </a:pPr>
            <a:r>
              <a:rPr lang="en-US" sz="3600">
                <a:solidFill>
                  <a:srgbClr val="211F1E"/>
                </a:solidFill>
                <a:latin typeface="League Spartan"/>
              </a:rPr>
              <a:t>In fact, you might say that the default is female anatomy. Something must</a:t>
            </a:r>
          </a:p>
          <a:p>
            <a:pPr algn="ctr">
              <a:lnSpc>
                <a:spcPts val="5040"/>
              </a:lnSpc>
              <a:spcBef>
                <a:spcPct val="0"/>
              </a:spcBef>
            </a:pPr>
            <a:r>
              <a:rPr lang="en-US" sz="3600">
                <a:solidFill>
                  <a:srgbClr val="211F1E"/>
                </a:solidFill>
                <a:latin typeface="League Spartan"/>
              </a:rPr>
              <a:t> happen in order for male sexual development to occur.</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TextBox 2"/>
          <p:cNvSpPr txBox="1"/>
          <p:nvPr/>
        </p:nvSpPr>
        <p:spPr>
          <a:xfrm>
            <a:off x="1028700" y="1162050"/>
            <a:ext cx="16230600" cy="1878330"/>
          </a:xfrm>
          <a:prstGeom prst="rect">
            <a:avLst/>
          </a:prstGeom>
        </p:spPr>
        <p:txBody>
          <a:bodyPr lIns="0" tIns="0" rIns="0" bIns="0" rtlCol="0" anchor="t">
            <a:spAutoFit/>
          </a:bodyPr>
          <a:lstStyle/>
          <a:p>
            <a:pPr algn="ctr">
              <a:lnSpc>
                <a:spcPts val="7200"/>
              </a:lnSpc>
            </a:pPr>
            <a:r>
              <a:rPr lang="en-US" sz="7200">
                <a:solidFill>
                  <a:srgbClr val="FFFFFF"/>
                </a:solidFill>
                <a:latin typeface="Norwester"/>
              </a:rPr>
              <a:t>THAT SOMETHING INVOLVES ONE VERY INTERESTING GENE…</a:t>
            </a:r>
          </a:p>
        </p:txBody>
      </p:sp>
      <p:sp>
        <p:nvSpPr>
          <p:cNvPr id="3" name="TextBox 3"/>
          <p:cNvSpPr txBox="1"/>
          <p:nvPr/>
        </p:nvSpPr>
        <p:spPr>
          <a:xfrm>
            <a:off x="1028700" y="4107300"/>
            <a:ext cx="16122899" cy="1108542"/>
          </a:xfrm>
          <a:prstGeom prst="rect">
            <a:avLst/>
          </a:prstGeom>
        </p:spPr>
        <p:txBody>
          <a:bodyPr lIns="0" tIns="0" rIns="0" bIns="0" rtlCol="0" anchor="t">
            <a:spAutoFit/>
          </a:bodyPr>
          <a:lstStyle/>
          <a:p>
            <a:pPr marL="594359" lvl="1" indent="-297180">
              <a:lnSpc>
                <a:spcPts val="4319"/>
              </a:lnSpc>
              <a:buFont typeface="Arial"/>
              <a:buChar char="•"/>
            </a:pPr>
            <a:r>
              <a:rPr lang="en-US" sz="3600" b="0" spc="719">
                <a:solidFill>
                  <a:srgbClr val="FFFFFF"/>
                </a:solidFill>
                <a:latin typeface="Gidole"/>
              </a:rPr>
              <a:t>MEET </a:t>
            </a:r>
            <a:r>
              <a:rPr lang="en-US" sz="3600" spc="719">
                <a:solidFill>
                  <a:srgbClr val="FFFFFF"/>
                </a:solidFill>
                <a:latin typeface="Gidole"/>
              </a:rPr>
              <a:t>S</a:t>
            </a:r>
            <a:r>
              <a:rPr lang="en-US" sz="3600" b="0" spc="719">
                <a:solidFill>
                  <a:srgbClr val="FFFFFF"/>
                </a:solidFill>
                <a:latin typeface="Gidole"/>
              </a:rPr>
              <a:t>RY-stands f</a:t>
            </a:r>
            <a:r>
              <a:rPr lang="en-US" sz="3600" spc="719">
                <a:solidFill>
                  <a:srgbClr val="FFFFFF"/>
                </a:solidFill>
                <a:latin typeface="Gidole"/>
              </a:rPr>
              <a:t>o</a:t>
            </a:r>
            <a:r>
              <a:rPr lang="en-US" sz="3600" b="0" spc="719">
                <a:solidFill>
                  <a:srgbClr val="FFFFFF"/>
                </a:solidFill>
                <a:latin typeface="Gidole"/>
              </a:rPr>
              <a:t>r Sexual D</a:t>
            </a:r>
            <a:r>
              <a:rPr lang="en-US" sz="3600" spc="719">
                <a:solidFill>
                  <a:srgbClr val="FFFFFF"/>
                </a:solidFill>
                <a:latin typeface="Gidole"/>
              </a:rPr>
              <a:t>et</a:t>
            </a:r>
            <a:r>
              <a:rPr lang="en-US" sz="3600" b="0" spc="719">
                <a:solidFill>
                  <a:srgbClr val="FFFFFF"/>
                </a:solidFill>
                <a:latin typeface="Gidole"/>
              </a:rPr>
              <a:t>erm</a:t>
            </a:r>
            <a:r>
              <a:rPr lang="en-US" sz="3600" spc="719">
                <a:solidFill>
                  <a:srgbClr val="FFFFFF"/>
                </a:solidFill>
                <a:latin typeface="Gidole"/>
              </a:rPr>
              <a:t>i</a:t>
            </a:r>
            <a:r>
              <a:rPr lang="en-US" sz="3600" b="0" spc="719">
                <a:solidFill>
                  <a:srgbClr val="FFFFFF"/>
                </a:solidFill>
                <a:latin typeface="Gidole"/>
              </a:rPr>
              <a:t>na</a:t>
            </a:r>
            <a:r>
              <a:rPr lang="en-US" sz="3600" spc="719">
                <a:solidFill>
                  <a:srgbClr val="FFFFFF"/>
                </a:solidFill>
                <a:latin typeface="Gidole"/>
              </a:rPr>
              <a:t>t</a:t>
            </a:r>
            <a:r>
              <a:rPr lang="en-US" sz="3600" b="0" spc="719">
                <a:solidFill>
                  <a:srgbClr val="FFFFFF"/>
                </a:solidFill>
                <a:latin typeface="Gidole"/>
              </a:rPr>
              <a:t>ion</a:t>
            </a:r>
            <a:r>
              <a:rPr lang="en-US" sz="3600" spc="719">
                <a:solidFill>
                  <a:srgbClr val="FFFFFF"/>
                </a:solidFill>
                <a:latin typeface="Gidole"/>
              </a:rPr>
              <a:t> R</a:t>
            </a:r>
            <a:r>
              <a:rPr lang="en-US" sz="3600" b="0" spc="719">
                <a:solidFill>
                  <a:srgbClr val="FFFFFF"/>
                </a:solidFill>
                <a:latin typeface="Gidole"/>
              </a:rPr>
              <a:t>e</a:t>
            </a:r>
            <a:r>
              <a:rPr lang="en-US" sz="3600" spc="719">
                <a:solidFill>
                  <a:srgbClr val="FFFFFF"/>
                </a:solidFill>
                <a:latin typeface="Gidole"/>
              </a:rPr>
              <a:t>g</a:t>
            </a:r>
            <a:r>
              <a:rPr lang="en-US" sz="3600" b="0" spc="719">
                <a:solidFill>
                  <a:srgbClr val="FFFFFF"/>
                </a:solidFill>
                <a:latin typeface="Gidole"/>
              </a:rPr>
              <a:t>io</a:t>
            </a:r>
            <a:r>
              <a:rPr lang="en-US" sz="3600" spc="719">
                <a:solidFill>
                  <a:srgbClr val="FFFFFF"/>
                </a:solidFill>
                <a:latin typeface="Gidole"/>
              </a:rPr>
              <a:t>n</a:t>
            </a:r>
            <a:r>
              <a:rPr lang="en-US" sz="3600" b="0" spc="719">
                <a:solidFill>
                  <a:srgbClr val="FFFFFF"/>
                </a:solidFill>
                <a:latin typeface="Gidole"/>
              </a:rPr>
              <a:t> </a:t>
            </a:r>
            <a:r>
              <a:rPr lang="en-US" sz="3600" spc="719">
                <a:solidFill>
                  <a:srgbClr val="FFFFFF"/>
                </a:solidFill>
                <a:latin typeface="Gidole"/>
              </a:rPr>
              <a:t> </a:t>
            </a:r>
          </a:p>
          <a:p>
            <a:pPr>
              <a:lnSpc>
                <a:spcPts val="4320"/>
              </a:lnSpc>
            </a:pPr>
            <a:r>
              <a:rPr lang="en-US" sz="3600" spc="719">
                <a:solidFill>
                  <a:srgbClr val="FFFFFF"/>
                </a:solidFill>
                <a:latin typeface="Gidole"/>
              </a:rPr>
              <a:t>   (i</a:t>
            </a:r>
            <a:r>
              <a:rPr lang="en-US" sz="3600" b="0" spc="719">
                <a:solidFill>
                  <a:srgbClr val="FFFFFF"/>
                </a:solidFill>
                <a:latin typeface="Gidole"/>
              </a:rPr>
              <a:t>n o</a:t>
            </a:r>
            <a:r>
              <a:rPr lang="en-US" sz="3600" spc="719">
                <a:solidFill>
                  <a:srgbClr val="FFFFFF"/>
                </a:solidFill>
                <a:latin typeface="Gidole"/>
              </a:rPr>
              <a:t>th</a:t>
            </a:r>
            <a:r>
              <a:rPr lang="en-US" sz="3600" b="0" spc="719">
                <a:solidFill>
                  <a:srgbClr val="FFFFFF"/>
                </a:solidFill>
                <a:latin typeface="Gidole"/>
              </a:rPr>
              <a:t>er</a:t>
            </a:r>
            <a:r>
              <a:rPr lang="en-US" sz="3600" spc="719">
                <a:solidFill>
                  <a:srgbClr val="FFFFFF"/>
                </a:solidFill>
                <a:latin typeface="Gidole"/>
              </a:rPr>
              <a:t> </a:t>
            </a:r>
            <a:r>
              <a:rPr lang="en-US" sz="3600" b="0" spc="719">
                <a:solidFill>
                  <a:srgbClr val="FFFFFF"/>
                </a:solidFill>
                <a:latin typeface="Gidole"/>
              </a:rPr>
              <a:t>wor</a:t>
            </a:r>
            <a:r>
              <a:rPr lang="en-US" sz="3600" spc="719">
                <a:solidFill>
                  <a:srgbClr val="FFFFFF"/>
                </a:solidFill>
                <a:latin typeface="Gidole"/>
              </a:rPr>
              <a:t>ds</a:t>
            </a:r>
            <a:r>
              <a:rPr lang="en-US" sz="3600" b="0" spc="719">
                <a:solidFill>
                  <a:srgbClr val="FFFFFF"/>
                </a:solidFill>
                <a:latin typeface="Gidole"/>
              </a:rPr>
              <a:t>,</a:t>
            </a:r>
            <a:r>
              <a:rPr lang="en-US" sz="3600" spc="719">
                <a:solidFill>
                  <a:srgbClr val="FFFFFF"/>
                </a:solidFill>
                <a:latin typeface="Gidole"/>
              </a:rPr>
              <a:t> </a:t>
            </a:r>
            <a:r>
              <a:rPr lang="en-US" sz="3600" b="0" spc="719">
                <a:solidFill>
                  <a:srgbClr val="FFFFFF"/>
                </a:solidFill>
                <a:latin typeface="Gidole"/>
              </a:rPr>
              <a:t>yo</a:t>
            </a:r>
            <a:r>
              <a:rPr lang="en-US" sz="3600" spc="719">
                <a:solidFill>
                  <a:srgbClr val="FFFFFF"/>
                </a:solidFill>
                <a:latin typeface="Gidole"/>
              </a:rPr>
              <a:t>u</a:t>
            </a:r>
            <a:r>
              <a:rPr lang="en-US" sz="3600" b="0" spc="719">
                <a:solidFill>
                  <a:srgbClr val="FFFFFF"/>
                </a:solidFill>
                <a:latin typeface="Gidole"/>
              </a:rPr>
              <a:t> a</a:t>
            </a:r>
            <a:r>
              <a:rPr lang="en-US" sz="3600" spc="719">
                <a:solidFill>
                  <a:srgbClr val="FFFFFF"/>
                </a:solidFill>
                <a:latin typeface="Gidole"/>
              </a:rPr>
              <a:t>r</a:t>
            </a:r>
            <a:r>
              <a:rPr lang="en-US" sz="3600" b="0" spc="719">
                <a:solidFill>
                  <a:srgbClr val="FFFFFF"/>
                </a:solidFill>
                <a:latin typeface="Gidole"/>
              </a:rPr>
              <a:t>e a</a:t>
            </a:r>
            <a:r>
              <a:rPr lang="en-US" sz="3600" spc="719">
                <a:solidFill>
                  <a:srgbClr val="FFFFFF"/>
                </a:solidFill>
                <a:latin typeface="Gidole"/>
              </a:rPr>
              <a:t> </a:t>
            </a:r>
            <a:r>
              <a:rPr lang="en-US" sz="3600" b="0" spc="719">
                <a:solidFill>
                  <a:srgbClr val="FFFFFF"/>
                </a:solidFill>
                <a:latin typeface="Gidole"/>
              </a:rPr>
              <a:t>dude)</a:t>
            </a:r>
          </a:p>
        </p:txBody>
      </p:sp>
      <p:sp>
        <p:nvSpPr>
          <p:cNvPr id="4" name="TextBox 4"/>
          <p:cNvSpPr txBox="1"/>
          <p:nvPr/>
        </p:nvSpPr>
        <p:spPr>
          <a:xfrm>
            <a:off x="2988350" y="5581619"/>
            <a:ext cx="12187507" cy="1652005"/>
          </a:xfrm>
          <a:prstGeom prst="rect">
            <a:avLst/>
          </a:prstGeom>
        </p:spPr>
        <p:txBody>
          <a:bodyPr lIns="0" tIns="0" rIns="0" bIns="0" rtlCol="0" anchor="t">
            <a:spAutoFit/>
          </a:bodyPr>
          <a:lstStyle/>
          <a:p>
            <a:pPr marL="528320" lvl="1" indent="-264160" algn="l">
              <a:lnSpc>
                <a:spcPts val="4383"/>
              </a:lnSpc>
              <a:buFont typeface="Arial"/>
              <a:buChar char="•"/>
            </a:pPr>
            <a:r>
              <a:rPr lang="en-US" sz="3200" b="1" spc="640">
                <a:solidFill>
                  <a:srgbClr val="0EDDD2"/>
                </a:solidFill>
                <a:latin typeface="Roboto"/>
              </a:rPr>
              <a:t>SRY is on the Y chromosome.</a:t>
            </a:r>
          </a:p>
          <a:p>
            <a:pPr marL="528320" lvl="1" indent="-264160" algn="l">
              <a:lnSpc>
                <a:spcPts val="4384"/>
              </a:lnSpc>
              <a:buFont typeface="Arial"/>
              <a:buChar char="•"/>
            </a:pPr>
            <a:r>
              <a:rPr lang="en-US" sz="3200" b="1" spc="640">
                <a:solidFill>
                  <a:srgbClr val="0EDDD2"/>
                </a:solidFill>
                <a:latin typeface="Roboto"/>
              </a:rPr>
              <a:t>When the SRY gene switches on, male reproductive development begins.</a:t>
            </a:r>
          </a:p>
        </p:txBody>
      </p:sp>
      <p:grpSp>
        <p:nvGrpSpPr>
          <p:cNvPr id="5" name="Group 5"/>
          <p:cNvGrpSpPr/>
          <p:nvPr/>
        </p:nvGrpSpPr>
        <p:grpSpPr>
          <a:xfrm rot="1507440">
            <a:off x="45478" y="8187628"/>
            <a:ext cx="1022350" cy="1055422"/>
            <a:chOff x="0" y="0"/>
            <a:chExt cx="1363133" cy="1407229"/>
          </a:xfrm>
        </p:grpSpPr>
        <p:grpSp>
          <p:nvGrpSpPr>
            <p:cNvPr id="6" name="Group 6"/>
            <p:cNvGrpSpPr>
              <a:grpSpLocks noChangeAspect="1"/>
            </p:cNvGrpSpPr>
            <p:nvPr/>
          </p:nvGrpSpPr>
          <p:grpSpPr>
            <a:xfrm rot="-2490557">
              <a:off x="533314" y="547557"/>
              <a:ext cx="583547" cy="583547"/>
              <a:chOff x="0" y="0"/>
              <a:chExt cx="6350000" cy="6350000"/>
            </a:xfrm>
          </p:grpSpPr>
          <p:sp>
            <p:nvSpPr>
              <p:cNvPr id="7" name="Freeform 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8" name="Freeform 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9" name="Group 9"/>
            <p:cNvGrpSpPr/>
            <p:nvPr/>
          </p:nvGrpSpPr>
          <p:grpSpPr>
            <a:xfrm rot="-5659385">
              <a:off x="641729" y="186166"/>
              <a:ext cx="320511" cy="436775"/>
              <a:chOff x="0" y="0"/>
              <a:chExt cx="372777" cy="508000"/>
            </a:xfrm>
          </p:grpSpPr>
          <p:sp>
            <p:nvSpPr>
              <p:cNvPr id="10" name="Freeform 1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1" name="Group 11"/>
            <p:cNvGrpSpPr/>
            <p:nvPr/>
          </p:nvGrpSpPr>
          <p:grpSpPr>
            <a:xfrm rot="-10071992">
              <a:off x="236687" y="547074"/>
              <a:ext cx="321677" cy="436775"/>
              <a:chOff x="0" y="0"/>
              <a:chExt cx="374133" cy="508000"/>
            </a:xfrm>
          </p:grpSpPr>
          <p:sp>
            <p:nvSpPr>
              <p:cNvPr id="12" name="Freeform 1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3" name="Group 13"/>
            <p:cNvGrpSpPr/>
            <p:nvPr/>
          </p:nvGrpSpPr>
          <p:grpSpPr>
            <a:xfrm rot="2909442">
              <a:off x="933131" y="924100"/>
              <a:ext cx="320511" cy="436775"/>
              <a:chOff x="0" y="0"/>
              <a:chExt cx="372777" cy="508000"/>
            </a:xfrm>
          </p:grpSpPr>
          <p:sp>
            <p:nvSpPr>
              <p:cNvPr id="14" name="Freeform 1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5" name="Group 15"/>
            <p:cNvGrpSpPr/>
            <p:nvPr/>
          </p:nvGrpSpPr>
          <p:grpSpPr>
            <a:xfrm rot="-4696161">
              <a:off x="318923" y="55267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 name="Group 17"/>
            <p:cNvGrpSpPr/>
            <p:nvPr/>
          </p:nvGrpSpPr>
          <p:grpSpPr>
            <a:xfrm rot="-2490557">
              <a:off x="1007115" y="939442"/>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 name="Group 19"/>
            <p:cNvGrpSpPr/>
            <p:nvPr/>
          </p:nvGrpSpPr>
          <p:grpSpPr>
            <a:xfrm rot="8932711">
              <a:off x="157955" y="463776"/>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 name="Group 21"/>
            <p:cNvGrpSpPr/>
            <p:nvPr/>
          </p:nvGrpSpPr>
          <p:grpSpPr>
            <a:xfrm rot="-7305832">
              <a:off x="138392" y="55948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8686452">
              <a:off x="730701" y="17603"/>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5" name="Group 25"/>
            <p:cNvGrpSpPr/>
            <p:nvPr/>
          </p:nvGrpSpPr>
          <p:grpSpPr>
            <a:xfrm rot="-3324996">
              <a:off x="635185" y="38080"/>
              <a:ext cx="199697" cy="436775"/>
              <a:chOff x="0" y="0"/>
              <a:chExt cx="232262" cy="508000"/>
            </a:xfrm>
          </p:grpSpPr>
          <p:sp>
            <p:nvSpPr>
              <p:cNvPr id="26" name="Freeform 2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7" name="Group 27"/>
          <p:cNvGrpSpPr/>
          <p:nvPr/>
        </p:nvGrpSpPr>
        <p:grpSpPr>
          <a:xfrm rot="4431079">
            <a:off x="7672" y="9064470"/>
            <a:ext cx="1022350" cy="1055422"/>
            <a:chOff x="0" y="0"/>
            <a:chExt cx="1363133" cy="1407229"/>
          </a:xfrm>
        </p:grpSpPr>
        <p:grpSp>
          <p:nvGrpSpPr>
            <p:cNvPr id="28" name="Group 28"/>
            <p:cNvGrpSpPr>
              <a:grpSpLocks noChangeAspect="1"/>
            </p:cNvGrpSpPr>
            <p:nvPr/>
          </p:nvGrpSpPr>
          <p:grpSpPr>
            <a:xfrm rot="-2490557">
              <a:off x="533314" y="547557"/>
              <a:ext cx="583547" cy="583547"/>
              <a:chOff x="0" y="0"/>
              <a:chExt cx="6350000" cy="6350000"/>
            </a:xfrm>
          </p:grpSpPr>
          <p:sp>
            <p:nvSpPr>
              <p:cNvPr id="29" name="Freeform 2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30" name="Freeform 3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31" name="Group 31"/>
            <p:cNvGrpSpPr/>
            <p:nvPr/>
          </p:nvGrpSpPr>
          <p:grpSpPr>
            <a:xfrm rot="-5659385">
              <a:off x="641729" y="186166"/>
              <a:ext cx="320511" cy="436775"/>
              <a:chOff x="0" y="0"/>
              <a:chExt cx="372777" cy="508000"/>
            </a:xfrm>
          </p:grpSpPr>
          <p:sp>
            <p:nvSpPr>
              <p:cNvPr id="32" name="Freeform 3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3" name="Group 33"/>
            <p:cNvGrpSpPr/>
            <p:nvPr/>
          </p:nvGrpSpPr>
          <p:grpSpPr>
            <a:xfrm rot="-10071992">
              <a:off x="236687" y="547074"/>
              <a:ext cx="321677" cy="436775"/>
              <a:chOff x="0" y="0"/>
              <a:chExt cx="374133" cy="508000"/>
            </a:xfrm>
          </p:grpSpPr>
          <p:sp>
            <p:nvSpPr>
              <p:cNvPr id="34" name="Freeform 34"/>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5" name="Group 35"/>
            <p:cNvGrpSpPr/>
            <p:nvPr/>
          </p:nvGrpSpPr>
          <p:grpSpPr>
            <a:xfrm rot="2909442">
              <a:off x="933131" y="924100"/>
              <a:ext cx="320511" cy="436775"/>
              <a:chOff x="0" y="0"/>
              <a:chExt cx="372777" cy="508000"/>
            </a:xfrm>
          </p:grpSpPr>
          <p:sp>
            <p:nvSpPr>
              <p:cNvPr id="36" name="Freeform 3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7" name="Group 37"/>
            <p:cNvGrpSpPr/>
            <p:nvPr/>
          </p:nvGrpSpPr>
          <p:grpSpPr>
            <a:xfrm rot="-4696161">
              <a:off x="318923" y="55267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9" name="Group 39"/>
            <p:cNvGrpSpPr/>
            <p:nvPr/>
          </p:nvGrpSpPr>
          <p:grpSpPr>
            <a:xfrm rot="-2490557">
              <a:off x="1007115" y="939442"/>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1" name="Group 41"/>
            <p:cNvGrpSpPr/>
            <p:nvPr/>
          </p:nvGrpSpPr>
          <p:grpSpPr>
            <a:xfrm rot="8932711">
              <a:off x="157955" y="463776"/>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3" name="Group 43"/>
            <p:cNvGrpSpPr/>
            <p:nvPr/>
          </p:nvGrpSpPr>
          <p:grpSpPr>
            <a:xfrm rot="-7305832">
              <a:off x="138392" y="55948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8686452">
              <a:off x="730701" y="17603"/>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7" name="Group 47"/>
            <p:cNvGrpSpPr/>
            <p:nvPr/>
          </p:nvGrpSpPr>
          <p:grpSpPr>
            <a:xfrm rot="-3324996">
              <a:off x="635185" y="38080"/>
              <a:ext cx="199697" cy="436775"/>
              <a:chOff x="0" y="0"/>
              <a:chExt cx="232262" cy="508000"/>
            </a:xfrm>
          </p:grpSpPr>
          <p:sp>
            <p:nvSpPr>
              <p:cNvPr id="48" name="Freeform 4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49" name="AutoShape 49"/>
          <p:cNvSpPr/>
          <p:nvPr/>
        </p:nvSpPr>
        <p:spPr>
          <a:xfrm>
            <a:off x="17859840" y="-330185"/>
            <a:ext cx="853705" cy="10983137"/>
          </a:xfrm>
          <a:prstGeom prst="rect">
            <a:avLst/>
          </a:prstGeom>
          <a:solidFill>
            <a:srgbClr val="0EDDD2"/>
          </a:solid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grpSp>
        <p:nvGrpSpPr>
          <p:cNvPr id="2" name="Group 2"/>
          <p:cNvGrpSpPr/>
          <p:nvPr/>
        </p:nvGrpSpPr>
        <p:grpSpPr>
          <a:xfrm>
            <a:off x="32017" y="5135878"/>
            <a:ext cx="9314352" cy="5161384"/>
            <a:chOff x="-2900" y="-27735"/>
            <a:chExt cx="2166162" cy="1200340"/>
          </a:xfrm>
        </p:grpSpPr>
        <p:sp>
          <p:nvSpPr>
            <p:cNvPr id="3" name="Freeform 3"/>
            <p:cNvSpPr/>
            <p:nvPr/>
          </p:nvSpPr>
          <p:spPr>
            <a:xfrm>
              <a:off x="-2900" y="-27735"/>
              <a:ext cx="2166162" cy="1200340"/>
            </a:xfrm>
            <a:custGeom>
              <a:avLst/>
              <a:gdLst/>
              <a:ahLst/>
              <a:cxnLst/>
              <a:rect l="l" t="t" r="r" b="b"/>
              <a:pathLst>
                <a:path w="2166162" h="1200340">
                  <a:moveTo>
                    <a:pt x="0" y="0"/>
                  </a:moveTo>
                  <a:lnTo>
                    <a:pt x="2166162" y="0"/>
                  </a:lnTo>
                  <a:lnTo>
                    <a:pt x="2166162" y="1200340"/>
                  </a:lnTo>
                  <a:lnTo>
                    <a:pt x="0" y="1200340"/>
                  </a:lnTo>
                  <a:close/>
                </a:path>
              </a:pathLst>
            </a:custGeom>
            <a:solidFill>
              <a:srgbClr val="100F0D"/>
            </a:solidFill>
          </p:spPr>
        </p:sp>
      </p:grpSp>
      <p:grpSp>
        <p:nvGrpSpPr>
          <p:cNvPr id="4" name="Group 4"/>
          <p:cNvGrpSpPr/>
          <p:nvPr/>
        </p:nvGrpSpPr>
        <p:grpSpPr>
          <a:xfrm>
            <a:off x="9144000" y="5143500"/>
            <a:ext cx="9142692" cy="5161384"/>
            <a:chOff x="0" y="0"/>
            <a:chExt cx="2126240" cy="1200340"/>
          </a:xfrm>
        </p:grpSpPr>
        <p:sp>
          <p:nvSpPr>
            <p:cNvPr id="5" name="Freeform 5"/>
            <p:cNvSpPr/>
            <p:nvPr/>
          </p:nvSpPr>
          <p:spPr>
            <a:xfrm>
              <a:off x="0" y="0"/>
              <a:ext cx="2126240" cy="1200340"/>
            </a:xfrm>
            <a:custGeom>
              <a:avLst/>
              <a:gdLst/>
              <a:ahLst/>
              <a:cxnLst/>
              <a:rect l="l" t="t" r="r" b="b"/>
              <a:pathLst>
                <a:path w="2126240" h="1200340">
                  <a:moveTo>
                    <a:pt x="0" y="0"/>
                  </a:moveTo>
                  <a:lnTo>
                    <a:pt x="2126240" y="0"/>
                  </a:lnTo>
                  <a:lnTo>
                    <a:pt x="2126240" y="1200340"/>
                  </a:lnTo>
                  <a:lnTo>
                    <a:pt x="0" y="1200340"/>
                  </a:lnTo>
                  <a:close/>
                </a:path>
              </a:pathLst>
            </a:custGeom>
            <a:solidFill>
              <a:srgbClr val="303030"/>
            </a:solidFill>
          </p:spPr>
        </p:sp>
      </p:grpSp>
      <p:sp>
        <p:nvSpPr>
          <p:cNvPr id="6" name="TextBox 6"/>
          <p:cNvSpPr txBox="1"/>
          <p:nvPr/>
        </p:nvSpPr>
        <p:spPr>
          <a:xfrm>
            <a:off x="1028700" y="1162050"/>
            <a:ext cx="16230600" cy="963930"/>
          </a:xfrm>
          <a:prstGeom prst="rect">
            <a:avLst/>
          </a:prstGeom>
        </p:spPr>
        <p:txBody>
          <a:bodyPr lIns="0" tIns="0" rIns="0" bIns="0" rtlCol="0" anchor="t">
            <a:spAutoFit/>
          </a:bodyPr>
          <a:lstStyle/>
          <a:p>
            <a:pPr>
              <a:lnSpc>
                <a:spcPts val="7200"/>
              </a:lnSpc>
            </a:pPr>
            <a:r>
              <a:rPr lang="en-US" sz="7200">
                <a:solidFill>
                  <a:srgbClr val="303030"/>
                </a:solidFill>
                <a:latin typeface="Norwester"/>
              </a:rPr>
              <a:t>LIGHTS, CAMERA, ACTION!!!</a:t>
            </a:r>
          </a:p>
        </p:txBody>
      </p:sp>
      <p:sp>
        <p:nvSpPr>
          <p:cNvPr id="7" name="TextBox 7"/>
          <p:cNvSpPr txBox="1"/>
          <p:nvPr/>
        </p:nvSpPr>
        <p:spPr>
          <a:xfrm>
            <a:off x="3867709" y="2834192"/>
            <a:ext cx="10552583" cy="1619951"/>
          </a:xfrm>
          <a:prstGeom prst="rect">
            <a:avLst/>
          </a:prstGeom>
        </p:spPr>
        <p:txBody>
          <a:bodyPr lIns="0" tIns="0" rIns="0" bIns="0" rtlCol="0" anchor="t">
            <a:spAutoFit/>
          </a:bodyPr>
          <a:lstStyle/>
          <a:p>
            <a:pPr algn="ctr">
              <a:lnSpc>
                <a:spcPts val="4320"/>
              </a:lnSpc>
            </a:pPr>
            <a:r>
              <a:rPr lang="en-US" sz="3600" b="1" spc="719">
                <a:solidFill>
                  <a:srgbClr val="FFFFFF"/>
                </a:solidFill>
                <a:latin typeface="Josefin Sans"/>
              </a:rPr>
              <a:t>At 6-14 weeks of fetal development, the sexual reproductive system forms. The final result differs:</a:t>
            </a:r>
          </a:p>
        </p:txBody>
      </p:sp>
      <p:sp>
        <p:nvSpPr>
          <p:cNvPr id="8" name="TextBox 8"/>
          <p:cNvSpPr txBox="1"/>
          <p:nvPr/>
        </p:nvSpPr>
        <p:spPr>
          <a:xfrm>
            <a:off x="3335591" y="5172473"/>
            <a:ext cx="5134996" cy="4806394"/>
          </a:xfrm>
          <a:prstGeom prst="rect">
            <a:avLst/>
          </a:prstGeom>
        </p:spPr>
        <p:txBody>
          <a:bodyPr lIns="0" tIns="0" rIns="0" bIns="0" rtlCol="0" anchor="t">
            <a:spAutoFit/>
          </a:bodyPr>
          <a:lstStyle/>
          <a:p>
            <a:pPr algn="ctr">
              <a:lnSpc>
                <a:spcPts val="5880"/>
              </a:lnSpc>
            </a:pPr>
            <a:r>
              <a:rPr lang="en-US" sz="4200" b="1" spc="840" dirty="0">
                <a:solidFill>
                  <a:srgbClr val="EFF0F2"/>
                </a:solidFill>
                <a:latin typeface="Norwester"/>
              </a:rPr>
              <a:t>FOR GIRLS:</a:t>
            </a:r>
          </a:p>
          <a:p>
            <a:pPr>
              <a:lnSpc>
                <a:spcPts val="4480"/>
              </a:lnSpc>
            </a:pPr>
            <a:r>
              <a:rPr lang="en-US" sz="3200" dirty="0">
                <a:solidFill>
                  <a:srgbClr val="0EDDD2"/>
                </a:solidFill>
                <a:latin typeface="Michroma"/>
              </a:rPr>
              <a:t>Hor</a:t>
            </a:r>
            <a:r>
              <a:rPr lang="en-US" sz="3200" spc="640" dirty="0">
                <a:solidFill>
                  <a:srgbClr val="0EDDD2"/>
                </a:solidFill>
                <a:latin typeface="Michroma"/>
              </a:rPr>
              <a:t>mone delivery system</a:t>
            </a:r>
          </a:p>
          <a:p>
            <a:pPr>
              <a:lnSpc>
                <a:spcPts val="4480"/>
              </a:lnSpc>
            </a:pPr>
            <a:r>
              <a:rPr lang="en-US" sz="3200" dirty="0">
                <a:solidFill>
                  <a:srgbClr val="0EDDD2"/>
                </a:solidFill>
                <a:latin typeface="Michroma"/>
              </a:rPr>
              <a:t>Ova</a:t>
            </a:r>
            <a:r>
              <a:rPr lang="en-US" sz="3200" spc="640" dirty="0">
                <a:solidFill>
                  <a:srgbClr val="0EDDD2"/>
                </a:solidFill>
                <a:latin typeface="Michroma"/>
              </a:rPr>
              <a:t>ries</a:t>
            </a:r>
          </a:p>
          <a:p>
            <a:pPr>
              <a:lnSpc>
                <a:spcPts val="3840"/>
              </a:lnSpc>
            </a:pPr>
            <a:r>
              <a:rPr lang="en-US" sz="3200" dirty="0">
                <a:solidFill>
                  <a:srgbClr val="0EDDD2"/>
                </a:solidFill>
                <a:latin typeface="Michroma"/>
              </a:rPr>
              <a:t>Fall</a:t>
            </a:r>
            <a:r>
              <a:rPr lang="en-US" sz="3200" spc="640" dirty="0">
                <a:solidFill>
                  <a:srgbClr val="0EDDD2"/>
                </a:solidFill>
                <a:latin typeface="Michroma"/>
              </a:rPr>
              <a:t>opian tubes</a:t>
            </a:r>
          </a:p>
          <a:p>
            <a:pPr>
              <a:lnSpc>
                <a:spcPts val="3840"/>
              </a:lnSpc>
            </a:pPr>
            <a:r>
              <a:rPr lang="en-US" sz="3200" spc="640" dirty="0">
                <a:solidFill>
                  <a:srgbClr val="0EDDD2"/>
                </a:solidFill>
                <a:latin typeface="Michroma"/>
              </a:rPr>
              <a:t>Uterus</a:t>
            </a:r>
          </a:p>
          <a:p>
            <a:pPr>
              <a:lnSpc>
                <a:spcPts val="3840"/>
              </a:lnSpc>
            </a:pPr>
            <a:r>
              <a:rPr lang="en-US" sz="3200" spc="640" dirty="0">
                <a:solidFill>
                  <a:srgbClr val="0EDDD2"/>
                </a:solidFill>
                <a:latin typeface="Michroma"/>
              </a:rPr>
              <a:t>Vagina</a:t>
            </a:r>
          </a:p>
          <a:p>
            <a:pPr>
              <a:lnSpc>
                <a:spcPts val="3840"/>
              </a:lnSpc>
            </a:pPr>
            <a:r>
              <a:rPr lang="en-US" sz="3200" spc="640" dirty="0">
                <a:solidFill>
                  <a:srgbClr val="0EDDD2"/>
                </a:solidFill>
                <a:latin typeface="Michroma"/>
              </a:rPr>
              <a:t>Eggs</a:t>
            </a:r>
          </a:p>
          <a:p>
            <a:pPr>
              <a:lnSpc>
                <a:spcPts val="3840"/>
              </a:lnSpc>
            </a:pPr>
            <a:r>
              <a:rPr lang="en-US" sz="3200" spc="640" dirty="0">
                <a:solidFill>
                  <a:srgbClr val="0EDDD2"/>
                </a:solidFill>
                <a:latin typeface="Michroma"/>
              </a:rPr>
              <a:t>Breasts</a:t>
            </a:r>
          </a:p>
        </p:txBody>
      </p:sp>
      <p:grpSp>
        <p:nvGrpSpPr>
          <p:cNvPr id="9" name="Group 9"/>
          <p:cNvGrpSpPr/>
          <p:nvPr/>
        </p:nvGrpSpPr>
        <p:grpSpPr>
          <a:xfrm rot="1507440">
            <a:off x="45478" y="8187628"/>
            <a:ext cx="1022350" cy="1055422"/>
            <a:chOff x="0" y="0"/>
            <a:chExt cx="1363133" cy="1407229"/>
          </a:xfrm>
        </p:grpSpPr>
        <p:grpSp>
          <p:nvGrpSpPr>
            <p:cNvPr id="10" name="Group 10"/>
            <p:cNvGrpSpPr>
              <a:grpSpLocks noChangeAspect="1"/>
            </p:cNvGrpSpPr>
            <p:nvPr/>
          </p:nvGrpSpPr>
          <p:grpSpPr>
            <a:xfrm rot="-2490557">
              <a:off x="533314" y="547557"/>
              <a:ext cx="583547" cy="583547"/>
              <a:chOff x="0" y="0"/>
              <a:chExt cx="6350000" cy="6350000"/>
            </a:xfrm>
          </p:grpSpPr>
          <p:sp>
            <p:nvSpPr>
              <p:cNvPr id="11" name="Freeform 1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2" name="Freeform 1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3" name="Group 13"/>
            <p:cNvGrpSpPr/>
            <p:nvPr/>
          </p:nvGrpSpPr>
          <p:grpSpPr>
            <a:xfrm rot="-5659385">
              <a:off x="641729" y="186166"/>
              <a:ext cx="320511" cy="436775"/>
              <a:chOff x="0" y="0"/>
              <a:chExt cx="372777" cy="508000"/>
            </a:xfrm>
          </p:grpSpPr>
          <p:sp>
            <p:nvSpPr>
              <p:cNvPr id="14" name="Freeform 1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5" name="Group 15"/>
            <p:cNvGrpSpPr/>
            <p:nvPr/>
          </p:nvGrpSpPr>
          <p:grpSpPr>
            <a:xfrm rot="-10071992">
              <a:off x="236687" y="547074"/>
              <a:ext cx="321677" cy="436775"/>
              <a:chOff x="0" y="0"/>
              <a:chExt cx="374133" cy="508000"/>
            </a:xfrm>
          </p:grpSpPr>
          <p:sp>
            <p:nvSpPr>
              <p:cNvPr id="16" name="Freeform 16"/>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7" name="Group 17"/>
            <p:cNvGrpSpPr/>
            <p:nvPr/>
          </p:nvGrpSpPr>
          <p:grpSpPr>
            <a:xfrm rot="2909442">
              <a:off x="933131" y="924100"/>
              <a:ext cx="320511" cy="436775"/>
              <a:chOff x="0" y="0"/>
              <a:chExt cx="372777" cy="508000"/>
            </a:xfrm>
          </p:grpSpPr>
          <p:sp>
            <p:nvSpPr>
              <p:cNvPr id="18" name="Freeform 1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9" name="Group 19"/>
            <p:cNvGrpSpPr/>
            <p:nvPr/>
          </p:nvGrpSpPr>
          <p:grpSpPr>
            <a:xfrm rot="-4696161">
              <a:off x="318923" y="552672"/>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 name="Group 21"/>
            <p:cNvGrpSpPr/>
            <p:nvPr/>
          </p:nvGrpSpPr>
          <p:grpSpPr>
            <a:xfrm rot="-2490557">
              <a:off x="1007115" y="939442"/>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8932711">
              <a:off x="157955" y="463776"/>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5" name="Group 25"/>
            <p:cNvGrpSpPr/>
            <p:nvPr/>
          </p:nvGrpSpPr>
          <p:grpSpPr>
            <a:xfrm rot="-7305832">
              <a:off x="138392" y="559483"/>
              <a:ext cx="199697" cy="436775"/>
              <a:chOff x="0" y="0"/>
              <a:chExt cx="232262" cy="508000"/>
            </a:xfrm>
          </p:grpSpPr>
          <p:sp>
            <p:nvSpPr>
              <p:cNvPr id="26" name="Freeform 2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7" name="Group 27"/>
            <p:cNvGrpSpPr/>
            <p:nvPr/>
          </p:nvGrpSpPr>
          <p:grpSpPr>
            <a:xfrm rot="-8686452">
              <a:off x="730701" y="17603"/>
              <a:ext cx="199697" cy="436775"/>
              <a:chOff x="0" y="0"/>
              <a:chExt cx="232262" cy="508000"/>
            </a:xfrm>
          </p:grpSpPr>
          <p:sp>
            <p:nvSpPr>
              <p:cNvPr id="28" name="Freeform 2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9" name="Group 29"/>
            <p:cNvGrpSpPr/>
            <p:nvPr/>
          </p:nvGrpSpPr>
          <p:grpSpPr>
            <a:xfrm rot="-3324996">
              <a:off x="635185" y="38080"/>
              <a:ext cx="199697" cy="436775"/>
              <a:chOff x="0" y="0"/>
              <a:chExt cx="232262" cy="508000"/>
            </a:xfrm>
          </p:grpSpPr>
          <p:sp>
            <p:nvSpPr>
              <p:cNvPr id="30" name="Freeform 3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31" name="Group 31"/>
          <p:cNvGrpSpPr/>
          <p:nvPr/>
        </p:nvGrpSpPr>
        <p:grpSpPr>
          <a:xfrm rot="4431079">
            <a:off x="7672" y="9064470"/>
            <a:ext cx="1022350" cy="1055422"/>
            <a:chOff x="0" y="0"/>
            <a:chExt cx="1363133" cy="1407229"/>
          </a:xfrm>
        </p:grpSpPr>
        <p:grpSp>
          <p:nvGrpSpPr>
            <p:cNvPr id="32" name="Group 32"/>
            <p:cNvGrpSpPr>
              <a:grpSpLocks noChangeAspect="1"/>
            </p:cNvGrpSpPr>
            <p:nvPr/>
          </p:nvGrpSpPr>
          <p:grpSpPr>
            <a:xfrm rot="-2490557">
              <a:off x="533314" y="547557"/>
              <a:ext cx="583547" cy="583547"/>
              <a:chOff x="0" y="0"/>
              <a:chExt cx="6350000" cy="6350000"/>
            </a:xfrm>
          </p:grpSpPr>
          <p:sp>
            <p:nvSpPr>
              <p:cNvPr id="33" name="Freeform 3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34" name="Freeform 3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35" name="Group 35"/>
            <p:cNvGrpSpPr/>
            <p:nvPr/>
          </p:nvGrpSpPr>
          <p:grpSpPr>
            <a:xfrm rot="-5659385">
              <a:off x="641729" y="186166"/>
              <a:ext cx="320511" cy="436775"/>
              <a:chOff x="0" y="0"/>
              <a:chExt cx="372777" cy="508000"/>
            </a:xfrm>
          </p:grpSpPr>
          <p:sp>
            <p:nvSpPr>
              <p:cNvPr id="36" name="Freeform 3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7" name="Group 37"/>
            <p:cNvGrpSpPr/>
            <p:nvPr/>
          </p:nvGrpSpPr>
          <p:grpSpPr>
            <a:xfrm rot="-10071992">
              <a:off x="236687" y="547074"/>
              <a:ext cx="321677" cy="436775"/>
              <a:chOff x="0" y="0"/>
              <a:chExt cx="374133" cy="508000"/>
            </a:xfrm>
          </p:grpSpPr>
          <p:sp>
            <p:nvSpPr>
              <p:cNvPr id="38" name="Freeform 38"/>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9" name="Group 39"/>
            <p:cNvGrpSpPr/>
            <p:nvPr/>
          </p:nvGrpSpPr>
          <p:grpSpPr>
            <a:xfrm rot="2909442">
              <a:off x="933131" y="924100"/>
              <a:ext cx="320511" cy="436775"/>
              <a:chOff x="0" y="0"/>
              <a:chExt cx="372777" cy="508000"/>
            </a:xfrm>
          </p:grpSpPr>
          <p:sp>
            <p:nvSpPr>
              <p:cNvPr id="40" name="Freeform 4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41" name="Group 41"/>
            <p:cNvGrpSpPr/>
            <p:nvPr/>
          </p:nvGrpSpPr>
          <p:grpSpPr>
            <a:xfrm rot="-4696161">
              <a:off x="318923" y="552672"/>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3" name="Group 43"/>
            <p:cNvGrpSpPr/>
            <p:nvPr/>
          </p:nvGrpSpPr>
          <p:grpSpPr>
            <a:xfrm rot="-2490557">
              <a:off x="1007115" y="939442"/>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8932711">
              <a:off x="157955" y="463776"/>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7" name="Group 47"/>
            <p:cNvGrpSpPr/>
            <p:nvPr/>
          </p:nvGrpSpPr>
          <p:grpSpPr>
            <a:xfrm rot="-7305832">
              <a:off x="138392" y="559483"/>
              <a:ext cx="199697" cy="436775"/>
              <a:chOff x="0" y="0"/>
              <a:chExt cx="232262" cy="508000"/>
            </a:xfrm>
          </p:grpSpPr>
          <p:sp>
            <p:nvSpPr>
              <p:cNvPr id="48" name="Freeform 4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9" name="Group 49"/>
            <p:cNvGrpSpPr/>
            <p:nvPr/>
          </p:nvGrpSpPr>
          <p:grpSpPr>
            <a:xfrm rot="-8686452">
              <a:off x="730701" y="17603"/>
              <a:ext cx="199697" cy="436775"/>
              <a:chOff x="0" y="0"/>
              <a:chExt cx="232262" cy="508000"/>
            </a:xfrm>
          </p:grpSpPr>
          <p:sp>
            <p:nvSpPr>
              <p:cNvPr id="50" name="Freeform 5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51" name="Group 51"/>
            <p:cNvGrpSpPr/>
            <p:nvPr/>
          </p:nvGrpSpPr>
          <p:grpSpPr>
            <a:xfrm rot="-3324996">
              <a:off x="635185" y="38080"/>
              <a:ext cx="199697" cy="436775"/>
              <a:chOff x="0" y="0"/>
              <a:chExt cx="232262" cy="508000"/>
            </a:xfrm>
          </p:grpSpPr>
          <p:sp>
            <p:nvSpPr>
              <p:cNvPr id="52" name="Freeform 5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53" name="TextBox 53"/>
          <p:cNvSpPr txBox="1"/>
          <p:nvPr/>
        </p:nvSpPr>
        <p:spPr>
          <a:xfrm>
            <a:off x="9747483" y="5172473"/>
            <a:ext cx="5134996" cy="4484701"/>
          </a:xfrm>
          <a:prstGeom prst="rect">
            <a:avLst/>
          </a:prstGeom>
        </p:spPr>
        <p:txBody>
          <a:bodyPr lIns="0" tIns="0" rIns="0" bIns="0" rtlCol="0" anchor="t">
            <a:spAutoFit/>
          </a:bodyPr>
          <a:lstStyle/>
          <a:p>
            <a:pPr algn="ctr">
              <a:lnSpc>
                <a:spcPts val="5880"/>
              </a:lnSpc>
            </a:pPr>
            <a:r>
              <a:rPr lang="en-US" sz="4200" b="1" spc="840">
                <a:solidFill>
                  <a:srgbClr val="0EDDD2"/>
                </a:solidFill>
                <a:latin typeface="Norwester"/>
              </a:rPr>
              <a:t>FOR BOYS:</a:t>
            </a:r>
          </a:p>
          <a:p>
            <a:pPr algn="r">
              <a:lnSpc>
                <a:spcPts val="4480"/>
              </a:lnSpc>
            </a:pPr>
            <a:r>
              <a:rPr lang="en-US" sz="3200">
                <a:solidFill>
                  <a:srgbClr val="EFF0F2"/>
                </a:solidFill>
                <a:latin typeface="Michroma"/>
              </a:rPr>
              <a:t>Hor</a:t>
            </a:r>
            <a:r>
              <a:rPr lang="en-US" sz="3200" spc="640">
                <a:solidFill>
                  <a:srgbClr val="EFF0F2"/>
                </a:solidFill>
                <a:latin typeface="Michroma"/>
              </a:rPr>
              <a:t>mone delivery system</a:t>
            </a:r>
          </a:p>
          <a:p>
            <a:pPr algn="r">
              <a:lnSpc>
                <a:spcPts val="4480"/>
              </a:lnSpc>
            </a:pPr>
            <a:r>
              <a:rPr lang="en-US" sz="3200">
                <a:solidFill>
                  <a:srgbClr val="EFF0F2"/>
                </a:solidFill>
                <a:latin typeface="Michroma"/>
              </a:rPr>
              <a:t>Prosta</a:t>
            </a:r>
            <a:r>
              <a:rPr lang="en-US" sz="3200" spc="640">
                <a:solidFill>
                  <a:srgbClr val="EFF0F2"/>
                </a:solidFill>
                <a:latin typeface="Michroma"/>
              </a:rPr>
              <a:t>te</a:t>
            </a:r>
          </a:p>
          <a:p>
            <a:pPr algn="r">
              <a:lnSpc>
                <a:spcPts val="3840"/>
              </a:lnSpc>
            </a:pPr>
            <a:r>
              <a:rPr lang="en-US" sz="3200">
                <a:solidFill>
                  <a:srgbClr val="EFF0F2"/>
                </a:solidFill>
                <a:latin typeface="Michroma"/>
              </a:rPr>
              <a:t>Scr</a:t>
            </a:r>
            <a:r>
              <a:rPr lang="en-US" sz="3200" spc="640">
                <a:solidFill>
                  <a:srgbClr val="EFF0F2"/>
                </a:solidFill>
                <a:latin typeface="Michroma"/>
              </a:rPr>
              <a:t>otum</a:t>
            </a:r>
          </a:p>
          <a:p>
            <a:pPr algn="r">
              <a:lnSpc>
                <a:spcPts val="4480"/>
              </a:lnSpc>
            </a:pPr>
            <a:r>
              <a:rPr lang="en-US" sz="3200" spc="640">
                <a:solidFill>
                  <a:srgbClr val="EFF0F2"/>
                </a:solidFill>
                <a:latin typeface="Michroma"/>
              </a:rPr>
              <a:t>Testicles</a:t>
            </a:r>
          </a:p>
          <a:p>
            <a:pPr algn="r">
              <a:lnSpc>
                <a:spcPts val="4480"/>
              </a:lnSpc>
            </a:pPr>
            <a:r>
              <a:rPr lang="en-US" sz="3200" spc="640">
                <a:solidFill>
                  <a:srgbClr val="EFF0F2"/>
                </a:solidFill>
                <a:latin typeface="Michroma"/>
              </a:rPr>
              <a:t>Sperm</a:t>
            </a:r>
          </a:p>
          <a:p>
            <a:pPr algn="r">
              <a:lnSpc>
                <a:spcPts val="3840"/>
              </a:lnSpc>
            </a:pPr>
            <a:r>
              <a:rPr lang="en-US" sz="3200" spc="640">
                <a:solidFill>
                  <a:srgbClr val="EFF0F2"/>
                </a:solidFill>
                <a:latin typeface="Michroma"/>
              </a:rPr>
              <a:t>Penis</a:t>
            </a:r>
          </a:p>
        </p:txBody>
      </p:sp>
      <p:grpSp>
        <p:nvGrpSpPr>
          <p:cNvPr id="54" name="Group 54"/>
          <p:cNvGrpSpPr/>
          <p:nvPr/>
        </p:nvGrpSpPr>
        <p:grpSpPr>
          <a:xfrm rot="1507440">
            <a:off x="17178421" y="8262815"/>
            <a:ext cx="1022350" cy="1055422"/>
            <a:chOff x="0" y="0"/>
            <a:chExt cx="1363133" cy="1407229"/>
          </a:xfrm>
        </p:grpSpPr>
        <p:grpSp>
          <p:nvGrpSpPr>
            <p:cNvPr id="55" name="Group 55"/>
            <p:cNvGrpSpPr>
              <a:grpSpLocks noChangeAspect="1"/>
            </p:cNvGrpSpPr>
            <p:nvPr/>
          </p:nvGrpSpPr>
          <p:grpSpPr>
            <a:xfrm rot="-2490557">
              <a:off x="533314" y="547557"/>
              <a:ext cx="583547" cy="583547"/>
              <a:chOff x="0" y="0"/>
              <a:chExt cx="6350000" cy="6350000"/>
            </a:xfrm>
          </p:grpSpPr>
          <p:sp>
            <p:nvSpPr>
              <p:cNvPr id="56" name="Freeform 5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57" name="Freeform 5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58" name="Group 58"/>
            <p:cNvGrpSpPr/>
            <p:nvPr/>
          </p:nvGrpSpPr>
          <p:grpSpPr>
            <a:xfrm rot="-5659385">
              <a:off x="641729" y="186166"/>
              <a:ext cx="320511" cy="436775"/>
              <a:chOff x="0" y="0"/>
              <a:chExt cx="372777" cy="508000"/>
            </a:xfrm>
          </p:grpSpPr>
          <p:sp>
            <p:nvSpPr>
              <p:cNvPr id="59" name="Freeform 5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60" name="Group 60"/>
            <p:cNvGrpSpPr/>
            <p:nvPr/>
          </p:nvGrpSpPr>
          <p:grpSpPr>
            <a:xfrm rot="-10071992">
              <a:off x="236687" y="547074"/>
              <a:ext cx="321677" cy="436775"/>
              <a:chOff x="0" y="0"/>
              <a:chExt cx="374133" cy="508000"/>
            </a:xfrm>
          </p:grpSpPr>
          <p:sp>
            <p:nvSpPr>
              <p:cNvPr id="61" name="Freeform 6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62" name="Group 62"/>
            <p:cNvGrpSpPr/>
            <p:nvPr/>
          </p:nvGrpSpPr>
          <p:grpSpPr>
            <a:xfrm rot="2909442">
              <a:off x="933131" y="924100"/>
              <a:ext cx="320511" cy="436775"/>
              <a:chOff x="0" y="0"/>
              <a:chExt cx="372777" cy="508000"/>
            </a:xfrm>
          </p:grpSpPr>
          <p:sp>
            <p:nvSpPr>
              <p:cNvPr id="63" name="Freeform 6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64" name="Group 64"/>
            <p:cNvGrpSpPr/>
            <p:nvPr/>
          </p:nvGrpSpPr>
          <p:grpSpPr>
            <a:xfrm rot="-4696161">
              <a:off x="318923" y="552672"/>
              <a:ext cx="199697" cy="436775"/>
              <a:chOff x="0" y="0"/>
              <a:chExt cx="232262" cy="508000"/>
            </a:xfrm>
          </p:grpSpPr>
          <p:sp>
            <p:nvSpPr>
              <p:cNvPr id="65" name="Freeform 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6" name="Group 66"/>
            <p:cNvGrpSpPr/>
            <p:nvPr/>
          </p:nvGrpSpPr>
          <p:grpSpPr>
            <a:xfrm rot="-2490557">
              <a:off x="1007115" y="939442"/>
              <a:ext cx="199697" cy="436775"/>
              <a:chOff x="0" y="0"/>
              <a:chExt cx="232262" cy="508000"/>
            </a:xfrm>
          </p:grpSpPr>
          <p:sp>
            <p:nvSpPr>
              <p:cNvPr id="67" name="Freeform 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8" name="Group 68"/>
            <p:cNvGrpSpPr/>
            <p:nvPr/>
          </p:nvGrpSpPr>
          <p:grpSpPr>
            <a:xfrm rot="8932711">
              <a:off x="157955" y="463776"/>
              <a:ext cx="199697" cy="436775"/>
              <a:chOff x="0" y="0"/>
              <a:chExt cx="232262" cy="508000"/>
            </a:xfrm>
          </p:grpSpPr>
          <p:sp>
            <p:nvSpPr>
              <p:cNvPr id="69" name="Freeform 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70" name="Group 70"/>
            <p:cNvGrpSpPr/>
            <p:nvPr/>
          </p:nvGrpSpPr>
          <p:grpSpPr>
            <a:xfrm rot="-7305832">
              <a:off x="138392" y="559483"/>
              <a:ext cx="199697" cy="436775"/>
              <a:chOff x="0" y="0"/>
              <a:chExt cx="232262" cy="508000"/>
            </a:xfrm>
          </p:grpSpPr>
          <p:sp>
            <p:nvSpPr>
              <p:cNvPr id="71" name="Freeform 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72" name="Group 72"/>
            <p:cNvGrpSpPr/>
            <p:nvPr/>
          </p:nvGrpSpPr>
          <p:grpSpPr>
            <a:xfrm rot="-8686452">
              <a:off x="730701" y="17603"/>
              <a:ext cx="199697" cy="436775"/>
              <a:chOff x="0" y="0"/>
              <a:chExt cx="232262" cy="508000"/>
            </a:xfrm>
          </p:grpSpPr>
          <p:sp>
            <p:nvSpPr>
              <p:cNvPr id="73" name="Freeform 7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74" name="Group 74"/>
            <p:cNvGrpSpPr/>
            <p:nvPr/>
          </p:nvGrpSpPr>
          <p:grpSpPr>
            <a:xfrm rot="-3324996">
              <a:off x="635185" y="38080"/>
              <a:ext cx="199697" cy="436775"/>
              <a:chOff x="0" y="0"/>
              <a:chExt cx="232262" cy="508000"/>
            </a:xfrm>
          </p:grpSpPr>
          <p:sp>
            <p:nvSpPr>
              <p:cNvPr id="75" name="Freeform 7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76" name="Group 76"/>
          <p:cNvGrpSpPr/>
          <p:nvPr/>
        </p:nvGrpSpPr>
        <p:grpSpPr>
          <a:xfrm rot="-516139">
            <a:off x="17139111" y="9199532"/>
            <a:ext cx="1011198" cy="1043909"/>
            <a:chOff x="0" y="0"/>
            <a:chExt cx="1348263" cy="1391878"/>
          </a:xfrm>
        </p:grpSpPr>
        <p:grpSp>
          <p:nvGrpSpPr>
            <p:cNvPr id="77" name="Group 77"/>
            <p:cNvGrpSpPr>
              <a:grpSpLocks noChangeAspect="1"/>
            </p:cNvGrpSpPr>
            <p:nvPr/>
          </p:nvGrpSpPr>
          <p:grpSpPr>
            <a:xfrm rot="-2490557">
              <a:off x="527497" y="541584"/>
              <a:ext cx="577181" cy="577181"/>
              <a:chOff x="0" y="0"/>
              <a:chExt cx="6350000" cy="6350000"/>
            </a:xfrm>
          </p:grpSpPr>
          <p:sp>
            <p:nvSpPr>
              <p:cNvPr id="78" name="Freeform 7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79" name="Freeform 7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80" name="Group 80"/>
            <p:cNvGrpSpPr/>
            <p:nvPr/>
          </p:nvGrpSpPr>
          <p:grpSpPr>
            <a:xfrm rot="-5659385">
              <a:off x="634728" y="184135"/>
              <a:ext cx="317015" cy="432011"/>
              <a:chOff x="0" y="0"/>
              <a:chExt cx="372777" cy="508000"/>
            </a:xfrm>
          </p:grpSpPr>
          <p:sp>
            <p:nvSpPr>
              <p:cNvPr id="81" name="Freeform 8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82" name="Group 82"/>
            <p:cNvGrpSpPr/>
            <p:nvPr/>
          </p:nvGrpSpPr>
          <p:grpSpPr>
            <a:xfrm rot="-10071992">
              <a:off x="234105" y="541106"/>
              <a:ext cx="318168" cy="432011"/>
              <a:chOff x="0" y="0"/>
              <a:chExt cx="374133" cy="508000"/>
            </a:xfrm>
          </p:grpSpPr>
          <p:sp>
            <p:nvSpPr>
              <p:cNvPr id="83" name="Freeform 8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84" name="Group 84"/>
            <p:cNvGrpSpPr/>
            <p:nvPr/>
          </p:nvGrpSpPr>
          <p:grpSpPr>
            <a:xfrm rot="2909442">
              <a:off x="922951" y="914019"/>
              <a:ext cx="317015" cy="432011"/>
              <a:chOff x="0" y="0"/>
              <a:chExt cx="372777" cy="508000"/>
            </a:xfrm>
          </p:grpSpPr>
          <p:sp>
            <p:nvSpPr>
              <p:cNvPr id="85" name="Freeform 8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86" name="Group 86"/>
            <p:cNvGrpSpPr/>
            <p:nvPr/>
          </p:nvGrpSpPr>
          <p:grpSpPr>
            <a:xfrm rot="-4696161">
              <a:off x="315444" y="546643"/>
              <a:ext cx="197519" cy="432011"/>
              <a:chOff x="0" y="0"/>
              <a:chExt cx="232262" cy="508000"/>
            </a:xfrm>
          </p:grpSpPr>
          <p:sp>
            <p:nvSpPr>
              <p:cNvPr id="87" name="Freeform 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88" name="Group 88"/>
            <p:cNvGrpSpPr/>
            <p:nvPr/>
          </p:nvGrpSpPr>
          <p:grpSpPr>
            <a:xfrm rot="-2490557">
              <a:off x="996129" y="929194"/>
              <a:ext cx="197519" cy="432011"/>
              <a:chOff x="0" y="0"/>
              <a:chExt cx="232262" cy="508000"/>
            </a:xfrm>
          </p:grpSpPr>
          <p:sp>
            <p:nvSpPr>
              <p:cNvPr id="89" name="Freeform 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90" name="Group 90"/>
            <p:cNvGrpSpPr/>
            <p:nvPr/>
          </p:nvGrpSpPr>
          <p:grpSpPr>
            <a:xfrm rot="8932711">
              <a:off x="156232" y="458716"/>
              <a:ext cx="197519" cy="432011"/>
              <a:chOff x="0" y="0"/>
              <a:chExt cx="232262" cy="508000"/>
            </a:xfrm>
          </p:grpSpPr>
          <p:sp>
            <p:nvSpPr>
              <p:cNvPr id="91" name="Freeform 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92" name="Group 92"/>
            <p:cNvGrpSpPr/>
            <p:nvPr/>
          </p:nvGrpSpPr>
          <p:grpSpPr>
            <a:xfrm rot="-7305832">
              <a:off x="136883" y="553380"/>
              <a:ext cx="197519" cy="432011"/>
              <a:chOff x="0" y="0"/>
              <a:chExt cx="232262" cy="508000"/>
            </a:xfrm>
          </p:grpSpPr>
          <p:sp>
            <p:nvSpPr>
              <p:cNvPr id="93" name="Freeform 9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94" name="Group 94"/>
            <p:cNvGrpSpPr/>
            <p:nvPr/>
          </p:nvGrpSpPr>
          <p:grpSpPr>
            <a:xfrm rot="-8686452">
              <a:off x="722730" y="17411"/>
              <a:ext cx="197519" cy="432011"/>
              <a:chOff x="0" y="0"/>
              <a:chExt cx="232262" cy="508000"/>
            </a:xfrm>
          </p:grpSpPr>
          <p:sp>
            <p:nvSpPr>
              <p:cNvPr id="95" name="Freeform 9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96" name="Group 96"/>
            <p:cNvGrpSpPr/>
            <p:nvPr/>
          </p:nvGrpSpPr>
          <p:grpSpPr>
            <a:xfrm rot="-3324996">
              <a:off x="628256" y="37665"/>
              <a:ext cx="197519" cy="432011"/>
              <a:chOff x="0" y="0"/>
              <a:chExt cx="232262" cy="508000"/>
            </a:xfrm>
          </p:grpSpPr>
          <p:sp>
            <p:nvSpPr>
              <p:cNvPr id="97" name="Freeform 9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TextBox 2"/>
          <p:cNvSpPr txBox="1"/>
          <p:nvPr/>
        </p:nvSpPr>
        <p:spPr>
          <a:xfrm>
            <a:off x="1028700" y="1162050"/>
            <a:ext cx="16230600" cy="963930"/>
          </a:xfrm>
          <a:prstGeom prst="rect">
            <a:avLst/>
          </a:prstGeom>
        </p:spPr>
        <p:txBody>
          <a:bodyPr lIns="0" tIns="0" rIns="0" bIns="0" rtlCol="0" anchor="t">
            <a:spAutoFit/>
          </a:bodyPr>
          <a:lstStyle/>
          <a:p>
            <a:pPr algn="ctr">
              <a:lnSpc>
                <a:spcPts val="7200"/>
              </a:lnSpc>
            </a:pPr>
            <a:r>
              <a:rPr lang="en-US" sz="7200">
                <a:solidFill>
                  <a:srgbClr val="FFFFFF"/>
                </a:solidFill>
                <a:latin typeface="Norwester"/>
              </a:rPr>
              <a:t>CONSIDER THIS:</a:t>
            </a:r>
          </a:p>
        </p:txBody>
      </p:sp>
      <p:sp>
        <p:nvSpPr>
          <p:cNvPr id="3" name="TextBox 3"/>
          <p:cNvSpPr txBox="1"/>
          <p:nvPr/>
        </p:nvSpPr>
        <p:spPr>
          <a:xfrm>
            <a:off x="1028700" y="2323254"/>
            <a:ext cx="10986633" cy="1108542"/>
          </a:xfrm>
          <a:prstGeom prst="rect">
            <a:avLst/>
          </a:prstGeom>
        </p:spPr>
        <p:txBody>
          <a:bodyPr lIns="0" tIns="0" rIns="0" bIns="0" rtlCol="0" anchor="t">
            <a:spAutoFit/>
          </a:bodyPr>
          <a:lstStyle/>
          <a:p>
            <a:pPr marL="594360" lvl="1" indent="-297180">
              <a:lnSpc>
                <a:spcPts val="4320"/>
              </a:lnSpc>
              <a:buFont typeface="Arial"/>
              <a:buChar char="•"/>
            </a:pPr>
            <a:r>
              <a:rPr lang="en-US" sz="3600" b="1" spc="719">
                <a:solidFill>
                  <a:srgbClr val="FFFFFF"/>
                </a:solidFill>
                <a:latin typeface="Gidole"/>
              </a:rPr>
              <a:t>Sometimes the Y chromosome does not have the SRY gene</a:t>
            </a:r>
          </a:p>
        </p:txBody>
      </p:sp>
      <p:sp>
        <p:nvSpPr>
          <p:cNvPr id="4" name="TextBox 4"/>
          <p:cNvSpPr txBox="1"/>
          <p:nvPr/>
        </p:nvSpPr>
        <p:spPr>
          <a:xfrm>
            <a:off x="1028700" y="4107300"/>
            <a:ext cx="10986633" cy="1108542"/>
          </a:xfrm>
          <a:prstGeom prst="rect">
            <a:avLst/>
          </a:prstGeom>
        </p:spPr>
        <p:txBody>
          <a:bodyPr lIns="0" tIns="0" rIns="0" bIns="0" rtlCol="0" anchor="t">
            <a:spAutoFit/>
          </a:bodyPr>
          <a:lstStyle/>
          <a:p>
            <a:pPr marL="594360" lvl="1" indent="-297180">
              <a:lnSpc>
                <a:spcPts val="4320"/>
              </a:lnSpc>
              <a:buFont typeface="Arial"/>
              <a:buChar char="•"/>
            </a:pPr>
            <a:r>
              <a:rPr lang="en-US" sz="3600" b="1" spc="719">
                <a:solidFill>
                  <a:srgbClr val="FFFFFF"/>
                </a:solidFill>
                <a:latin typeface="Gidole"/>
              </a:rPr>
              <a:t>Sometimes the SRY gene (switch) doesn’t turn on.</a:t>
            </a:r>
          </a:p>
        </p:txBody>
      </p:sp>
      <p:sp>
        <p:nvSpPr>
          <p:cNvPr id="5" name="TextBox 5"/>
          <p:cNvSpPr txBox="1"/>
          <p:nvPr/>
        </p:nvSpPr>
        <p:spPr>
          <a:xfrm>
            <a:off x="1028700" y="5983664"/>
            <a:ext cx="10986633" cy="568559"/>
          </a:xfrm>
          <a:prstGeom prst="rect">
            <a:avLst/>
          </a:prstGeom>
        </p:spPr>
        <p:txBody>
          <a:bodyPr lIns="0" tIns="0" rIns="0" bIns="0" rtlCol="0" anchor="t">
            <a:spAutoFit/>
          </a:bodyPr>
          <a:lstStyle/>
          <a:p>
            <a:pPr marL="594360" lvl="1" indent="-297180">
              <a:lnSpc>
                <a:spcPts val="4320"/>
              </a:lnSpc>
              <a:buFont typeface="Arial"/>
              <a:buChar char="•"/>
            </a:pPr>
            <a:r>
              <a:rPr lang="en-US" sz="3600" b="1" spc="719">
                <a:solidFill>
                  <a:srgbClr val="FFFFFF"/>
                </a:solidFill>
                <a:latin typeface="Gidole"/>
              </a:rPr>
              <a:t>Sometimes it partially turns on.</a:t>
            </a:r>
          </a:p>
        </p:txBody>
      </p:sp>
      <p:sp>
        <p:nvSpPr>
          <p:cNvPr id="6" name="TextBox 6"/>
          <p:cNvSpPr txBox="1"/>
          <p:nvPr/>
        </p:nvSpPr>
        <p:spPr>
          <a:xfrm>
            <a:off x="1028700" y="7264197"/>
            <a:ext cx="10986633" cy="1108542"/>
          </a:xfrm>
          <a:prstGeom prst="rect">
            <a:avLst/>
          </a:prstGeom>
        </p:spPr>
        <p:txBody>
          <a:bodyPr lIns="0" tIns="0" rIns="0" bIns="0" rtlCol="0" anchor="t">
            <a:spAutoFit/>
          </a:bodyPr>
          <a:lstStyle/>
          <a:p>
            <a:pPr marL="594360" lvl="1" indent="-297180">
              <a:lnSpc>
                <a:spcPts val="4320"/>
              </a:lnSpc>
              <a:buFont typeface="Arial"/>
              <a:buChar char="•"/>
            </a:pPr>
            <a:r>
              <a:rPr lang="en-US" sz="3600" b="1" spc="719">
                <a:solidFill>
                  <a:srgbClr val="FFFFFF"/>
                </a:solidFill>
                <a:latin typeface="Gidole"/>
              </a:rPr>
              <a:t>Sometimes it ends up on the 2nd X chromosome in an XX fetus</a:t>
            </a:r>
          </a:p>
        </p:txBody>
      </p:sp>
      <p:sp>
        <p:nvSpPr>
          <p:cNvPr id="7" name="TextBox 7"/>
          <p:cNvSpPr txBox="1"/>
          <p:nvPr/>
        </p:nvSpPr>
        <p:spPr>
          <a:xfrm>
            <a:off x="3335591" y="3485088"/>
            <a:ext cx="13923709" cy="501588"/>
          </a:xfrm>
          <a:prstGeom prst="rect">
            <a:avLst/>
          </a:prstGeom>
        </p:spPr>
        <p:txBody>
          <a:bodyPr lIns="0" tIns="0" rIns="0" bIns="0" rtlCol="0" anchor="t">
            <a:spAutoFit/>
          </a:bodyPr>
          <a:lstStyle/>
          <a:p>
            <a:pPr algn="r">
              <a:lnSpc>
                <a:spcPts val="3840"/>
              </a:lnSpc>
            </a:pPr>
            <a:r>
              <a:rPr lang="en-US" sz="3200" b="1" spc="640">
                <a:solidFill>
                  <a:srgbClr val="0EDDD2"/>
                </a:solidFill>
                <a:latin typeface="Roboto"/>
              </a:rPr>
              <a:t>RESULT:  NO MALE REPRODUCTIVE SYSTEM FORMS.</a:t>
            </a:r>
          </a:p>
        </p:txBody>
      </p:sp>
      <p:sp>
        <p:nvSpPr>
          <p:cNvPr id="8" name="TextBox 8"/>
          <p:cNvSpPr txBox="1"/>
          <p:nvPr/>
        </p:nvSpPr>
        <p:spPr>
          <a:xfrm>
            <a:off x="3827515" y="5341475"/>
            <a:ext cx="13431785" cy="501588"/>
          </a:xfrm>
          <a:prstGeom prst="rect">
            <a:avLst/>
          </a:prstGeom>
        </p:spPr>
        <p:txBody>
          <a:bodyPr lIns="0" tIns="0" rIns="0" bIns="0" rtlCol="0" anchor="t">
            <a:spAutoFit/>
          </a:bodyPr>
          <a:lstStyle/>
          <a:p>
            <a:pPr algn="r">
              <a:lnSpc>
                <a:spcPts val="3840"/>
              </a:lnSpc>
            </a:pPr>
            <a:r>
              <a:rPr lang="en-US" sz="3200" b="1" spc="640">
                <a:solidFill>
                  <a:srgbClr val="0EDDD2"/>
                </a:solidFill>
                <a:latin typeface="Roboto"/>
              </a:rPr>
              <a:t>RESULT:  NO MALE REPRODUCTIVE SYSTEM FORMS.</a:t>
            </a:r>
          </a:p>
        </p:txBody>
      </p:sp>
      <p:sp>
        <p:nvSpPr>
          <p:cNvPr id="9" name="TextBox 9"/>
          <p:cNvSpPr txBox="1"/>
          <p:nvPr/>
        </p:nvSpPr>
        <p:spPr>
          <a:xfrm>
            <a:off x="3827515" y="6605514"/>
            <a:ext cx="13431785" cy="974626"/>
          </a:xfrm>
          <a:prstGeom prst="rect">
            <a:avLst/>
          </a:prstGeom>
        </p:spPr>
        <p:txBody>
          <a:bodyPr lIns="0" tIns="0" rIns="0" bIns="0" rtlCol="0" anchor="t">
            <a:spAutoFit/>
          </a:bodyPr>
          <a:lstStyle/>
          <a:p>
            <a:pPr algn="r">
              <a:lnSpc>
                <a:spcPts val="3840"/>
              </a:lnSpc>
            </a:pPr>
            <a:r>
              <a:rPr lang="en-US" sz="3200" b="1" spc="640" dirty="0">
                <a:solidFill>
                  <a:srgbClr val="0EDDD2"/>
                </a:solidFill>
                <a:latin typeface="Roboto"/>
              </a:rPr>
              <a:t>RESULT:  PARTIAL MALE REPRODUCTIVE SYSTEM FORMS.</a:t>
            </a:r>
          </a:p>
        </p:txBody>
      </p:sp>
      <p:sp>
        <p:nvSpPr>
          <p:cNvPr id="10" name="TextBox 10"/>
          <p:cNvSpPr txBox="1"/>
          <p:nvPr/>
        </p:nvSpPr>
        <p:spPr>
          <a:xfrm>
            <a:off x="3653894" y="8426031"/>
            <a:ext cx="13605406" cy="984127"/>
          </a:xfrm>
          <a:prstGeom prst="rect">
            <a:avLst/>
          </a:prstGeom>
        </p:spPr>
        <p:txBody>
          <a:bodyPr lIns="0" tIns="0" rIns="0" bIns="0" rtlCol="0" anchor="t">
            <a:spAutoFit/>
          </a:bodyPr>
          <a:lstStyle/>
          <a:p>
            <a:pPr algn="r">
              <a:lnSpc>
                <a:spcPts val="3840"/>
              </a:lnSpc>
            </a:pPr>
            <a:r>
              <a:rPr lang="en-US" sz="3200" b="1" spc="640">
                <a:solidFill>
                  <a:srgbClr val="0EDDD2"/>
                </a:solidFill>
                <a:latin typeface="Roboto"/>
              </a:rPr>
              <a:t>RESULT:  THE MALE REPRODUCTIVE SYSTEM FORMS ON A GIRL.</a:t>
            </a:r>
          </a:p>
        </p:txBody>
      </p:sp>
      <p:grpSp>
        <p:nvGrpSpPr>
          <p:cNvPr id="11" name="Group 11"/>
          <p:cNvGrpSpPr/>
          <p:nvPr/>
        </p:nvGrpSpPr>
        <p:grpSpPr>
          <a:xfrm rot="1507440">
            <a:off x="45478" y="8187628"/>
            <a:ext cx="1022350" cy="1055422"/>
            <a:chOff x="0" y="0"/>
            <a:chExt cx="1363133" cy="1407229"/>
          </a:xfrm>
        </p:grpSpPr>
        <p:grpSp>
          <p:nvGrpSpPr>
            <p:cNvPr id="12" name="Group 12"/>
            <p:cNvGrpSpPr>
              <a:grpSpLocks noChangeAspect="1"/>
            </p:cNvGrpSpPr>
            <p:nvPr/>
          </p:nvGrpSpPr>
          <p:grpSpPr>
            <a:xfrm rot="-2490557">
              <a:off x="533314" y="547557"/>
              <a:ext cx="583547" cy="583547"/>
              <a:chOff x="0" y="0"/>
              <a:chExt cx="6350000" cy="6350000"/>
            </a:xfrm>
          </p:grpSpPr>
          <p:sp>
            <p:nvSpPr>
              <p:cNvPr id="13" name="Freeform 1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4" name="Freeform 1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5" name="Group 15"/>
            <p:cNvGrpSpPr/>
            <p:nvPr/>
          </p:nvGrpSpPr>
          <p:grpSpPr>
            <a:xfrm rot="-5659385">
              <a:off x="641729" y="186166"/>
              <a:ext cx="320511" cy="436775"/>
              <a:chOff x="0" y="0"/>
              <a:chExt cx="372777" cy="508000"/>
            </a:xfrm>
          </p:grpSpPr>
          <p:sp>
            <p:nvSpPr>
              <p:cNvPr id="16" name="Freeform 1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7" name="Group 17"/>
            <p:cNvGrpSpPr/>
            <p:nvPr/>
          </p:nvGrpSpPr>
          <p:grpSpPr>
            <a:xfrm rot="-10071992">
              <a:off x="236687" y="547074"/>
              <a:ext cx="321677" cy="436775"/>
              <a:chOff x="0" y="0"/>
              <a:chExt cx="374133" cy="508000"/>
            </a:xfrm>
          </p:grpSpPr>
          <p:sp>
            <p:nvSpPr>
              <p:cNvPr id="18" name="Freeform 18"/>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9" name="Group 19"/>
            <p:cNvGrpSpPr/>
            <p:nvPr/>
          </p:nvGrpSpPr>
          <p:grpSpPr>
            <a:xfrm rot="2909442">
              <a:off x="933131" y="924100"/>
              <a:ext cx="320511" cy="436775"/>
              <a:chOff x="0" y="0"/>
              <a:chExt cx="372777" cy="508000"/>
            </a:xfrm>
          </p:grpSpPr>
          <p:sp>
            <p:nvSpPr>
              <p:cNvPr id="20" name="Freeform 2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1" name="Group 21"/>
            <p:cNvGrpSpPr/>
            <p:nvPr/>
          </p:nvGrpSpPr>
          <p:grpSpPr>
            <a:xfrm rot="-4696161">
              <a:off x="318923" y="552672"/>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2490557">
              <a:off x="1007115" y="939442"/>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5" name="Group 25"/>
            <p:cNvGrpSpPr/>
            <p:nvPr/>
          </p:nvGrpSpPr>
          <p:grpSpPr>
            <a:xfrm rot="8932711">
              <a:off x="157955" y="463776"/>
              <a:ext cx="199697" cy="436775"/>
              <a:chOff x="0" y="0"/>
              <a:chExt cx="232262" cy="508000"/>
            </a:xfrm>
          </p:grpSpPr>
          <p:sp>
            <p:nvSpPr>
              <p:cNvPr id="26" name="Freeform 2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7" name="Group 27"/>
            <p:cNvGrpSpPr/>
            <p:nvPr/>
          </p:nvGrpSpPr>
          <p:grpSpPr>
            <a:xfrm rot="-7305832">
              <a:off x="138392" y="559483"/>
              <a:ext cx="199697" cy="436775"/>
              <a:chOff x="0" y="0"/>
              <a:chExt cx="232262" cy="508000"/>
            </a:xfrm>
          </p:grpSpPr>
          <p:sp>
            <p:nvSpPr>
              <p:cNvPr id="28" name="Freeform 2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9" name="Group 29"/>
            <p:cNvGrpSpPr/>
            <p:nvPr/>
          </p:nvGrpSpPr>
          <p:grpSpPr>
            <a:xfrm rot="-8686452">
              <a:off x="730701" y="17603"/>
              <a:ext cx="199697" cy="436775"/>
              <a:chOff x="0" y="0"/>
              <a:chExt cx="232262" cy="508000"/>
            </a:xfrm>
          </p:grpSpPr>
          <p:sp>
            <p:nvSpPr>
              <p:cNvPr id="30" name="Freeform 3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1" name="Group 31"/>
            <p:cNvGrpSpPr/>
            <p:nvPr/>
          </p:nvGrpSpPr>
          <p:grpSpPr>
            <a:xfrm rot="-3324996">
              <a:off x="635185" y="38080"/>
              <a:ext cx="199697" cy="436775"/>
              <a:chOff x="0" y="0"/>
              <a:chExt cx="232262" cy="508000"/>
            </a:xfrm>
          </p:grpSpPr>
          <p:sp>
            <p:nvSpPr>
              <p:cNvPr id="32" name="Freeform 3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33" name="Group 33"/>
          <p:cNvGrpSpPr/>
          <p:nvPr/>
        </p:nvGrpSpPr>
        <p:grpSpPr>
          <a:xfrm rot="4431079">
            <a:off x="7672" y="9064470"/>
            <a:ext cx="1022350" cy="1055422"/>
            <a:chOff x="0" y="0"/>
            <a:chExt cx="1363133" cy="1407229"/>
          </a:xfrm>
        </p:grpSpPr>
        <p:grpSp>
          <p:nvGrpSpPr>
            <p:cNvPr id="34" name="Group 34"/>
            <p:cNvGrpSpPr>
              <a:grpSpLocks noChangeAspect="1"/>
            </p:cNvGrpSpPr>
            <p:nvPr/>
          </p:nvGrpSpPr>
          <p:grpSpPr>
            <a:xfrm rot="-2490557">
              <a:off x="533314" y="547557"/>
              <a:ext cx="583547" cy="583547"/>
              <a:chOff x="0" y="0"/>
              <a:chExt cx="6350000" cy="6350000"/>
            </a:xfrm>
          </p:grpSpPr>
          <p:sp>
            <p:nvSpPr>
              <p:cNvPr id="35" name="Freeform 3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36" name="Freeform 3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37" name="Group 37"/>
            <p:cNvGrpSpPr/>
            <p:nvPr/>
          </p:nvGrpSpPr>
          <p:grpSpPr>
            <a:xfrm rot="-5659385">
              <a:off x="641729" y="186166"/>
              <a:ext cx="320511" cy="436775"/>
              <a:chOff x="0" y="0"/>
              <a:chExt cx="372777" cy="508000"/>
            </a:xfrm>
          </p:grpSpPr>
          <p:sp>
            <p:nvSpPr>
              <p:cNvPr id="38" name="Freeform 3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9" name="Group 39"/>
            <p:cNvGrpSpPr/>
            <p:nvPr/>
          </p:nvGrpSpPr>
          <p:grpSpPr>
            <a:xfrm rot="-10071992">
              <a:off x="236687" y="547074"/>
              <a:ext cx="321677" cy="436775"/>
              <a:chOff x="0" y="0"/>
              <a:chExt cx="374133" cy="508000"/>
            </a:xfrm>
          </p:grpSpPr>
          <p:sp>
            <p:nvSpPr>
              <p:cNvPr id="40" name="Freeform 4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41" name="Group 41"/>
            <p:cNvGrpSpPr/>
            <p:nvPr/>
          </p:nvGrpSpPr>
          <p:grpSpPr>
            <a:xfrm rot="2909442">
              <a:off x="933131" y="924100"/>
              <a:ext cx="320511" cy="436775"/>
              <a:chOff x="0" y="0"/>
              <a:chExt cx="372777" cy="508000"/>
            </a:xfrm>
          </p:grpSpPr>
          <p:sp>
            <p:nvSpPr>
              <p:cNvPr id="42" name="Freeform 4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43" name="Group 43"/>
            <p:cNvGrpSpPr/>
            <p:nvPr/>
          </p:nvGrpSpPr>
          <p:grpSpPr>
            <a:xfrm rot="-4696161">
              <a:off x="318923" y="552672"/>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2490557">
              <a:off x="1007115" y="939442"/>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7" name="Group 47"/>
            <p:cNvGrpSpPr/>
            <p:nvPr/>
          </p:nvGrpSpPr>
          <p:grpSpPr>
            <a:xfrm rot="8932711">
              <a:off x="157955" y="463776"/>
              <a:ext cx="199697" cy="436775"/>
              <a:chOff x="0" y="0"/>
              <a:chExt cx="232262" cy="508000"/>
            </a:xfrm>
          </p:grpSpPr>
          <p:sp>
            <p:nvSpPr>
              <p:cNvPr id="48" name="Freeform 4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9" name="Group 49"/>
            <p:cNvGrpSpPr/>
            <p:nvPr/>
          </p:nvGrpSpPr>
          <p:grpSpPr>
            <a:xfrm rot="-7305832">
              <a:off x="138392" y="559483"/>
              <a:ext cx="199697" cy="436775"/>
              <a:chOff x="0" y="0"/>
              <a:chExt cx="232262" cy="508000"/>
            </a:xfrm>
          </p:grpSpPr>
          <p:sp>
            <p:nvSpPr>
              <p:cNvPr id="50" name="Freeform 5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51" name="Group 51"/>
            <p:cNvGrpSpPr/>
            <p:nvPr/>
          </p:nvGrpSpPr>
          <p:grpSpPr>
            <a:xfrm rot="-8686452">
              <a:off x="730701" y="17603"/>
              <a:ext cx="199697" cy="436775"/>
              <a:chOff x="0" y="0"/>
              <a:chExt cx="232262" cy="508000"/>
            </a:xfrm>
          </p:grpSpPr>
          <p:sp>
            <p:nvSpPr>
              <p:cNvPr id="52" name="Freeform 5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53" name="Group 53"/>
            <p:cNvGrpSpPr/>
            <p:nvPr/>
          </p:nvGrpSpPr>
          <p:grpSpPr>
            <a:xfrm rot="-3324996">
              <a:off x="635185" y="38080"/>
              <a:ext cx="199697" cy="436775"/>
              <a:chOff x="0" y="0"/>
              <a:chExt cx="232262" cy="508000"/>
            </a:xfrm>
          </p:grpSpPr>
          <p:sp>
            <p:nvSpPr>
              <p:cNvPr id="54" name="Freeform 5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55" name="AutoShape 55"/>
          <p:cNvSpPr/>
          <p:nvPr/>
        </p:nvSpPr>
        <p:spPr>
          <a:xfrm>
            <a:off x="17859840" y="-330185"/>
            <a:ext cx="853705" cy="10983137"/>
          </a:xfrm>
          <a:prstGeom prst="rect">
            <a:avLst/>
          </a:prstGeom>
          <a:solidFill>
            <a:srgbClr val="0EDDD2"/>
          </a:solid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TextBox 2"/>
          <p:cNvSpPr txBox="1"/>
          <p:nvPr/>
        </p:nvSpPr>
        <p:spPr>
          <a:xfrm>
            <a:off x="1028700" y="1162050"/>
            <a:ext cx="16230600" cy="963930"/>
          </a:xfrm>
          <a:prstGeom prst="rect">
            <a:avLst/>
          </a:prstGeom>
        </p:spPr>
        <p:txBody>
          <a:bodyPr lIns="0" tIns="0" rIns="0" bIns="0" rtlCol="0" anchor="t">
            <a:spAutoFit/>
          </a:bodyPr>
          <a:lstStyle/>
          <a:p>
            <a:pPr algn="ctr">
              <a:lnSpc>
                <a:spcPts val="7200"/>
              </a:lnSpc>
            </a:pPr>
            <a:r>
              <a:rPr lang="en-US" sz="7200">
                <a:solidFill>
                  <a:srgbClr val="FFFFFF"/>
                </a:solidFill>
                <a:latin typeface="Norwester"/>
              </a:rPr>
              <a:t>HORMONES!</a:t>
            </a:r>
          </a:p>
        </p:txBody>
      </p:sp>
      <p:sp>
        <p:nvSpPr>
          <p:cNvPr id="3" name="TextBox 3"/>
          <p:cNvSpPr txBox="1"/>
          <p:nvPr/>
        </p:nvSpPr>
        <p:spPr>
          <a:xfrm>
            <a:off x="11102455" y="2981971"/>
            <a:ext cx="6554662" cy="4089844"/>
          </a:xfrm>
          <a:prstGeom prst="rect">
            <a:avLst/>
          </a:prstGeom>
        </p:spPr>
        <p:txBody>
          <a:bodyPr lIns="0" tIns="0" rIns="0" bIns="0" rtlCol="0" anchor="t">
            <a:spAutoFit/>
          </a:bodyPr>
          <a:lstStyle/>
          <a:p>
            <a:pPr algn="ctr">
              <a:lnSpc>
                <a:spcPts val="4620"/>
              </a:lnSpc>
            </a:pPr>
            <a:r>
              <a:rPr lang="en-US" sz="4200" b="1" spc="294">
                <a:solidFill>
                  <a:srgbClr val="EFF0F2"/>
                </a:solidFill>
                <a:latin typeface="Josefin Sans"/>
              </a:rPr>
              <a:t>Remember this</a:t>
            </a:r>
            <a:r>
              <a:rPr lang="en-US" sz="4200" spc="294">
                <a:solidFill>
                  <a:srgbClr val="EFF0F2"/>
                </a:solidFill>
                <a:latin typeface="Josefin Sans"/>
              </a:rPr>
              <a:t>:  Development depends on certain hormones in a certain amount at a certain time to a capable recipient.</a:t>
            </a:r>
          </a:p>
          <a:p>
            <a:pPr algn="ctr">
              <a:lnSpc>
                <a:spcPts val="4620"/>
              </a:lnSpc>
            </a:pPr>
            <a:r>
              <a:rPr lang="en-US" sz="4200" spc="294">
                <a:solidFill>
                  <a:srgbClr val="EFF0F2"/>
                </a:solidFill>
                <a:latin typeface="Josefin Sans"/>
              </a:rPr>
              <a:t>Many will succeed.</a:t>
            </a:r>
          </a:p>
        </p:txBody>
      </p:sp>
      <p:sp>
        <p:nvSpPr>
          <p:cNvPr id="4" name="TextBox 4"/>
          <p:cNvSpPr txBox="1"/>
          <p:nvPr/>
        </p:nvSpPr>
        <p:spPr>
          <a:xfrm>
            <a:off x="889555" y="2867671"/>
            <a:ext cx="6135703" cy="4193359"/>
          </a:xfrm>
          <a:prstGeom prst="rect">
            <a:avLst/>
          </a:prstGeom>
        </p:spPr>
        <p:txBody>
          <a:bodyPr lIns="0" tIns="0" rIns="0" bIns="0" rtlCol="0" anchor="t">
            <a:spAutoFit/>
          </a:bodyPr>
          <a:lstStyle/>
          <a:p>
            <a:pPr algn="ctr">
              <a:lnSpc>
                <a:spcPts val="6672"/>
              </a:lnSpc>
            </a:pPr>
            <a:r>
              <a:rPr lang="en-US" sz="4800" b="1">
                <a:solidFill>
                  <a:srgbClr val="0EDDD2"/>
                </a:solidFill>
                <a:latin typeface="League Spartan"/>
              </a:rPr>
              <a:t>TESTOSTERONE AND ESTROGEN ARE KNOWN AS THE SEX HORMONES.</a:t>
            </a:r>
          </a:p>
        </p:txBody>
      </p:sp>
      <p:grpSp>
        <p:nvGrpSpPr>
          <p:cNvPr id="5" name="Group 5"/>
          <p:cNvGrpSpPr/>
          <p:nvPr/>
        </p:nvGrpSpPr>
        <p:grpSpPr>
          <a:xfrm>
            <a:off x="6052194" y="8025140"/>
            <a:ext cx="5836994" cy="2164054"/>
            <a:chOff x="0" y="0"/>
            <a:chExt cx="7782659" cy="2885405"/>
          </a:xfrm>
        </p:grpSpPr>
        <p:sp>
          <p:nvSpPr>
            <p:cNvPr id="6" name="TextBox 6"/>
            <p:cNvSpPr txBox="1"/>
            <p:nvPr/>
          </p:nvSpPr>
          <p:spPr>
            <a:xfrm>
              <a:off x="0" y="1930118"/>
              <a:ext cx="7782659" cy="955287"/>
            </a:xfrm>
            <a:prstGeom prst="rect">
              <a:avLst/>
            </a:prstGeom>
          </p:spPr>
          <p:txBody>
            <a:bodyPr lIns="0" tIns="0" rIns="0" bIns="0" rtlCol="0" anchor="t">
              <a:spAutoFit/>
            </a:bodyPr>
            <a:lstStyle/>
            <a:p>
              <a:pPr algn="ctr">
                <a:lnSpc>
                  <a:spcPts val="6016"/>
                </a:lnSpc>
                <a:spcBef>
                  <a:spcPct val="0"/>
                </a:spcBef>
              </a:pPr>
              <a:r>
                <a:rPr lang="en-US" sz="4297">
                  <a:solidFill>
                    <a:srgbClr val="FFFFFF"/>
                  </a:solidFill>
                  <a:latin typeface="League Spartan"/>
                </a:rPr>
                <a:t>LOVES DIVERSITY!!!</a:t>
              </a:r>
            </a:p>
          </p:txBody>
        </p:sp>
        <p:grpSp>
          <p:nvGrpSpPr>
            <p:cNvPr id="7" name="Group 7"/>
            <p:cNvGrpSpPr>
              <a:grpSpLocks noChangeAspect="1"/>
            </p:cNvGrpSpPr>
            <p:nvPr/>
          </p:nvGrpSpPr>
          <p:grpSpPr>
            <a:xfrm>
              <a:off x="0" y="0"/>
              <a:ext cx="1140424" cy="1654585"/>
              <a:chOff x="0" y="0"/>
              <a:chExt cx="2312670" cy="3355340"/>
            </a:xfrm>
          </p:grpSpPr>
          <p:sp>
            <p:nvSpPr>
              <p:cNvPr id="8" name="Freeform 8"/>
              <p:cNvSpPr/>
              <p:nvPr/>
            </p:nvSpPr>
            <p:spPr>
              <a:xfrm>
                <a:off x="0" y="0"/>
                <a:ext cx="2312670" cy="3355340"/>
              </a:xfrm>
              <a:custGeom>
                <a:avLst/>
                <a:gdLst/>
                <a:ahLst/>
                <a:cxnLst/>
                <a:rect l="l" t="t" r="r" b="b"/>
                <a:pathLst>
                  <a:path w="2312670" h="3355340">
                    <a:moveTo>
                      <a:pt x="1588770" y="1684020"/>
                    </a:moveTo>
                    <a:lnTo>
                      <a:pt x="673100" y="0"/>
                    </a:lnTo>
                    <a:lnTo>
                      <a:pt x="0" y="0"/>
                    </a:lnTo>
                    <a:lnTo>
                      <a:pt x="0" y="3355340"/>
                    </a:lnTo>
                    <a:lnTo>
                      <a:pt x="716280" y="3355340"/>
                    </a:lnTo>
                    <a:lnTo>
                      <a:pt x="716280" y="1671320"/>
                    </a:lnTo>
                    <a:lnTo>
                      <a:pt x="1633220" y="3355340"/>
                    </a:lnTo>
                    <a:lnTo>
                      <a:pt x="2312670" y="3355340"/>
                    </a:lnTo>
                    <a:lnTo>
                      <a:pt x="2312670" y="0"/>
                    </a:lnTo>
                    <a:lnTo>
                      <a:pt x="1588770" y="0"/>
                    </a:lnTo>
                    <a:close/>
                  </a:path>
                </a:pathLst>
              </a:custGeom>
              <a:blipFill>
                <a:blip r:embed="rId2"/>
                <a:stretch>
                  <a:fillRect l="-58881" r="-58881"/>
                </a:stretch>
              </a:blipFill>
            </p:spPr>
          </p:sp>
        </p:grpSp>
        <p:grpSp>
          <p:nvGrpSpPr>
            <p:cNvPr id="9" name="Group 9"/>
            <p:cNvGrpSpPr>
              <a:grpSpLocks noChangeAspect="1"/>
            </p:cNvGrpSpPr>
            <p:nvPr/>
          </p:nvGrpSpPr>
          <p:grpSpPr>
            <a:xfrm>
              <a:off x="1270424" y="0"/>
              <a:ext cx="1437898" cy="1654585"/>
              <a:chOff x="0" y="0"/>
              <a:chExt cx="2915920" cy="3355340"/>
            </a:xfrm>
          </p:grpSpPr>
          <p:sp>
            <p:nvSpPr>
              <p:cNvPr id="10" name="Freeform 10"/>
              <p:cNvSpPr/>
              <p:nvPr/>
            </p:nvSpPr>
            <p:spPr>
              <a:xfrm>
                <a:off x="0" y="0"/>
                <a:ext cx="2915920" cy="3356610"/>
              </a:xfrm>
              <a:custGeom>
                <a:avLst/>
                <a:gdLst/>
                <a:ahLst/>
                <a:cxnLst/>
                <a:rect l="l" t="t" r="r" b="b"/>
                <a:pathLst>
                  <a:path w="2915920" h="3356610">
                    <a:moveTo>
                      <a:pt x="960120" y="2739390"/>
                    </a:moveTo>
                    <a:lnTo>
                      <a:pt x="1921510" y="2739390"/>
                    </a:lnTo>
                    <a:lnTo>
                      <a:pt x="2108200" y="3356610"/>
                    </a:lnTo>
                    <a:lnTo>
                      <a:pt x="2915920" y="3356610"/>
                    </a:lnTo>
                    <a:lnTo>
                      <a:pt x="1869440" y="0"/>
                    </a:lnTo>
                    <a:lnTo>
                      <a:pt x="1049020" y="0"/>
                    </a:lnTo>
                    <a:lnTo>
                      <a:pt x="0" y="3355340"/>
                    </a:lnTo>
                    <a:lnTo>
                      <a:pt x="778510" y="3355340"/>
                    </a:lnTo>
                    <a:lnTo>
                      <a:pt x="960120" y="2739390"/>
                    </a:lnTo>
                    <a:close/>
                    <a:moveTo>
                      <a:pt x="1442720" y="1111250"/>
                    </a:moveTo>
                    <a:lnTo>
                      <a:pt x="1701800" y="2000250"/>
                    </a:lnTo>
                    <a:lnTo>
                      <a:pt x="1179830" y="2000250"/>
                    </a:lnTo>
                    <a:lnTo>
                      <a:pt x="1442720" y="1111250"/>
                    </a:lnTo>
                    <a:close/>
                  </a:path>
                </a:pathLst>
              </a:custGeom>
              <a:blipFill>
                <a:blip r:embed="rId2"/>
                <a:stretch>
                  <a:fillRect l="-36388" r="-36388" b="-37"/>
                </a:stretch>
              </a:blipFill>
            </p:spPr>
          </p:sp>
        </p:grpSp>
        <p:grpSp>
          <p:nvGrpSpPr>
            <p:cNvPr id="11" name="Group 11"/>
            <p:cNvGrpSpPr>
              <a:grpSpLocks noChangeAspect="1"/>
            </p:cNvGrpSpPr>
            <p:nvPr/>
          </p:nvGrpSpPr>
          <p:grpSpPr>
            <a:xfrm>
              <a:off x="2708322" y="0"/>
              <a:ext cx="1127699" cy="1654585"/>
              <a:chOff x="0" y="0"/>
              <a:chExt cx="2286000" cy="3354070"/>
            </a:xfrm>
          </p:grpSpPr>
          <p:sp>
            <p:nvSpPr>
              <p:cNvPr id="12" name="Freeform 12"/>
              <p:cNvSpPr/>
              <p:nvPr/>
            </p:nvSpPr>
            <p:spPr>
              <a:xfrm>
                <a:off x="-2540" y="-1270"/>
                <a:ext cx="2288540" cy="3355340"/>
              </a:xfrm>
              <a:custGeom>
                <a:avLst/>
                <a:gdLst/>
                <a:ahLst/>
                <a:cxnLst/>
                <a:rect l="l" t="t" r="r" b="b"/>
                <a:pathLst>
                  <a:path w="2288540" h="3355340">
                    <a:moveTo>
                      <a:pt x="2540" y="2540"/>
                    </a:moveTo>
                    <a:lnTo>
                      <a:pt x="2540" y="739140"/>
                    </a:lnTo>
                    <a:lnTo>
                      <a:pt x="751840" y="739140"/>
                    </a:lnTo>
                    <a:lnTo>
                      <a:pt x="751840" y="3355340"/>
                    </a:lnTo>
                    <a:lnTo>
                      <a:pt x="1539240" y="3355340"/>
                    </a:lnTo>
                    <a:lnTo>
                      <a:pt x="1539240" y="739140"/>
                    </a:lnTo>
                    <a:lnTo>
                      <a:pt x="2288540" y="739140"/>
                    </a:lnTo>
                    <a:lnTo>
                      <a:pt x="2288540" y="2540"/>
                    </a:lnTo>
                    <a:cubicBezTo>
                      <a:pt x="2288540" y="2540"/>
                      <a:pt x="0" y="0"/>
                      <a:pt x="2540" y="2540"/>
                    </a:cubicBezTo>
                    <a:close/>
                  </a:path>
                </a:pathLst>
              </a:custGeom>
              <a:blipFill>
                <a:blip r:embed="rId2"/>
                <a:stretch>
                  <a:fillRect l="-60105" t="4" r="-60105"/>
                </a:stretch>
              </a:blipFill>
            </p:spPr>
          </p:sp>
        </p:grpSp>
        <p:grpSp>
          <p:nvGrpSpPr>
            <p:cNvPr id="13" name="Group 13"/>
            <p:cNvGrpSpPr>
              <a:grpSpLocks noChangeAspect="1"/>
            </p:cNvGrpSpPr>
            <p:nvPr/>
          </p:nvGrpSpPr>
          <p:grpSpPr>
            <a:xfrm>
              <a:off x="3975020" y="0"/>
              <a:ext cx="1119278" cy="1654585"/>
              <a:chOff x="0" y="0"/>
              <a:chExt cx="2307590" cy="3411220"/>
            </a:xfrm>
          </p:grpSpPr>
          <p:sp>
            <p:nvSpPr>
              <p:cNvPr id="14" name="Freeform 14"/>
              <p:cNvSpPr/>
              <p:nvPr/>
            </p:nvSpPr>
            <p:spPr>
              <a:xfrm>
                <a:off x="0" y="0"/>
                <a:ext cx="2307590" cy="3412490"/>
              </a:xfrm>
              <a:custGeom>
                <a:avLst/>
                <a:gdLst/>
                <a:ahLst/>
                <a:cxnLst/>
                <a:rect l="l" t="t" r="r" b="b"/>
                <a:pathLst>
                  <a:path w="2307590" h="3412490">
                    <a:moveTo>
                      <a:pt x="2307590" y="2264410"/>
                    </a:moveTo>
                    <a:lnTo>
                      <a:pt x="2307590" y="0"/>
                    </a:lnTo>
                    <a:lnTo>
                      <a:pt x="1521460" y="0"/>
                    </a:lnTo>
                    <a:lnTo>
                      <a:pt x="1521460" y="2244090"/>
                    </a:lnTo>
                    <a:cubicBezTo>
                      <a:pt x="1521460" y="2397760"/>
                      <a:pt x="1488440" y="2512060"/>
                      <a:pt x="1423670" y="2585720"/>
                    </a:cubicBezTo>
                    <a:cubicBezTo>
                      <a:pt x="1360170" y="2656840"/>
                      <a:pt x="1271270" y="2689860"/>
                      <a:pt x="1150620" y="2689860"/>
                    </a:cubicBezTo>
                    <a:cubicBezTo>
                      <a:pt x="1029970" y="2689860"/>
                      <a:pt x="942340" y="2655570"/>
                      <a:pt x="880110" y="2585720"/>
                    </a:cubicBezTo>
                    <a:cubicBezTo>
                      <a:pt x="815340" y="2512060"/>
                      <a:pt x="783590" y="2397760"/>
                      <a:pt x="783590" y="2244090"/>
                    </a:cubicBezTo>
                    <a:lnTo>
                      <a:pt x="783590" y="0"/>
                    </a:lnTo>
                    <a:lnTo>
                      <a:pt x="0" y="0"/>
                    </a:lnTo>
                    <a:lnTo>
                      <a:pt x="0" y="2264410"/>
                    </a:lnTo>
                    <a:cubicBezTo>
                      <a:pt x="0" y="2446020"/>
                      <a:pt x="26670" y="2609850"/>
                      <a:pt x="78740" y="2750820"/>
                    </a:cubicBezTo>
                    <a:cubicBezTo>
                      <a:pt x="132080" y="2895600"/>
                      <a:pt x="209550" y="3017520"/>
                      <a:pt x="311150" y="3116580"/>
                    </a:cubicBezTo>
                    <a:cubicBezTo>
                      <a:pt x="411480" y="3214370"/>
                      <a:pt x="534670" y="3289300"/>
                      <a:pt x="678180" y="3338830"/>
                    </a:cubicBezTo>
                    <a:cubicBezTo>
                      <a:pt x="817880" y="3387090"/>
                      <a:pt x="976630" y="3412490"/>
                      <a:pt x="1151890" y="3412490"/>
                    </a:cubicBezTo>
                    <a:cubicBezTo>
                      <a:pt x="1325880" y="3412490"/>
                      <a:pt x="1485900" y="3388360"/>
                      <a:pt x="1625600" y="3340100"/>
                    </a:cubicBezTo>
                    <a:cubicBezTo>
                      <a:pt x="1769110" y="3290570"/>
                      <a:pt x="1893570" y="3215640"/>
                      <a:pt x="1995170" y="3117850"/>
                    </a:cubicBezTo>
                    <a:cubicBezTo>
                      <a:pt x="2096770" y="3020060"/>
                      <a:pt x="2175510" y="2896870"/>
                      <a:pt x="2228850" y="2753360"/>
                    </a:cubicBezTo>
                    <a:cubicBezTo>
                      <a:pt x="2280920" y="2609850"/>
                      <a:pt x="2307590" y="2446020"/>
                      <a:pt x="2307590" y="2264410"/>
                    </a:cubicBezTo>
                    <a:close/>
                  </a:path>
                </a:pathLst>
              </a:custGeom>
              <a:blipFill>
                <a:blip r:embed="rId2"/>
                <a:stretch>
                  <a:fillRect l="-60980" r="-60980" b="-37"/>
                </a:stretch>
              </a:blipFill>
            </p:spPr>
          </p:sp>
        </p:grpSp>
        <p:grpSp>
          <p:nvGrpSpPr>
            <p:cNvPr id="15" name="Group 15"/>
            <p:cNvGrpSpPr>
              <a:grpSpLocks noChangeAspect="1"/>
            </p:cNvGrpSpPr>
            <p:nvPr/>
          </p:nvGrpSpPr>
          <p:grpSpPr>
            <a:xfrm>
              <a:off x="5305377" y="0"/>
              <a:ext cx="1258161" cy="1654585"/>
              <a:chOff x="0" y="0"/>
              <a:chExt cx="2551430" cy="3355340"/>
            </a:xfrm>
          </p:grpSpPr>
          <p:sp>
            <p:nvSpPr>
              <p:cNvPr id="16" name="Freeform 16"/>
              <p:cNvSpPr/>
              <p:nvPr/>
            </p:nvSpPr>
            <p:spPr>
              <a:xfrm>
                <a:off x="0" y="0"/>
                <a:ext cx="2550160" cy="3355340"/>
              </a:xfrm>
              <a:custGeom>
                <a:avLst/>
                <a:gdLst/>
                <a:ahLst/>
                <a:cxnLst/>
                <a:rect l="l" t="t" r="r" b="b"/>
                <a:pathLst>
                  <a:path w="2550160" h="3355340">
                    <a:moveTo>
                      <a:pt x="783590" y="2045970"/>
                    </a:moveTo>
                    <a:lnTo>
                      <a:pt x="1191260" y="2045970"/>
                    </a:lnTo>
                    <a:lnTo>
                      <a:pt x="1697990" y="3355340"/>
                    </a:lnTo>
                    <a:lnTo>
                      <a:pt x="2550160" y="3355340"/>
                    </a:lnTo>
                    <a:lnTo>
                      <a:pt x="1940560" y="1864360"/>
                    </a:lnTo>
                    <a:cubicBezTo>
                      <a:pt x="1992630" y="1836420"/>
                      <a:pt x="2040890" y="1802130"/>
                      <a:pt x="2085340" y="1765300"/>
                    </a:cubicBezTo>
                    <a:cubicBezTo>
                      <a:pt x="2156460" y="1705610"/>
                      <a:pt x="2217420" y="1635760"/>
                      <a:pt x="2266950" y="1559560"/>
                    </a:cubicBezTo>
                    <a:cubicBezTo>
                      <a:pt x="2316480" y="1482090"/>
                      <a:pt x="2354580" y="1395730"/>
                      <a:pt x="2381250" y="1303020"/>
                    </a:cubicBezTo>
                    <a:cubicBezTo>
                      <a:pt x="2407920" y="1210310"/>
                      <a:pt x="2420620" y="1109980"/>
                      <a:pt x="2420620" y="1004570"/>
                    </a:cubicBezTo>
                    <a:cubicBezTo>
                      <a:pt x="2420620" y="863600"/>
                      <a:pt x="2399030" y="730250"/>
                      <a:pt x="2354580" y="609600"/>
                    </a:cubicBezTo>
                    <a:cubicBezTo>
                      <a:pt x="2310130" y="486410"/>
                      <a:pt x="2241550" y="377190"/>
                      <a:pt x="2153920" y="287020"/>
                    </a:cubicBezTo>
                    <a:cubicBezTo>
                      <a:pt x="2065020" y="196850"/>
                      <a:pt x="1954530" y="125730"/>
                      <a:pt x="1823720" y="74930"/>
                    </a:cubicBezTo>
                    <a:cubicBezTo>
                      <a:pt x="1696720" y="25400"/>
                      <a:pt x="1548130" y="0"/>
                      <a:pt x="1383030" y="0"/>
                    </a:cubicBezTo>
                    <a:lnTo>
                      <a:pt x="0" y="0"/>
                    </a:lnTo>
                    <a:lnTo>
                      <a:pt x="0" y="3355340"/>
                    </a:lnTo>
                    <a:lnTo>
                      <a:pt x="783590" y="3355340"/>
                    </a:lnTo>
                    <a:lnTo>
                      <a:pt x="783590" y="2045970"/>
                    </a:lnTo>
                    <a:close/>
                    <a:moveTo>
                      <a:pt x="783590" y="739140"/>
                    </a:moveTo>
                    <a:lnTo>
                      <a:pt x="1323340" y="739140"/>
                    </a:lnTo>
                    <a:cubicBezTo>
                      <a:pt x="1422400" y="739140"/>
                      <a:pt x="1492250" y="760730"/>
                      <a:pt x="1530350" y="803910"/>
                    </a:cubicBezTo>
                    <a:cubicBezTo>
                      <a:pt x="1572260" y="850900"/>
                      <a:pt x="1592580" y="916940"/>
                      <a:pt x="1592580" y="1004570"/>
                    </a:cubicBezTo>
                    <a:cubicBezTo>
                      <a:pt x="1592580" y="1108710"/>
                      <a:pt x="1569720" y="1187450"/>
                      <a:pt x="1524000" y="1240790"/>
                    </a:cubicBezTo>
                    <a:cubicBezTo>
                      <a:pt x="1482090" y="1289050"/>
                      <a:pt x="1407160" y="1314450"/>
                      <a:pt x="1301750" y="1314450"/>
                    </a:cubicBezTo>
                    <a:lnTo>
                      <a:pt x="783590" y="1314450"/>
                    </a:lnTo>
                    <a:lnTo>
                      <a:pt x="783590" y="739140"/>
                    </a:lnTo>
                    <a:close/>
                  </a:path>
                </a:pathLst>
              </a:custGeom>
              <a:blipFill>
                <a:blip r:embed="rId2"/>
                <a:stretch>
                  <a:fillRect l="-48717" r="-48667"/>
                </a:stretch>
              </a:blipFill>
            </p:spPr>
          </p:sp>
        </p:grpSp>
        <p:grpSp>
          <p:nvGrpSpPr>
            <p:cNvPr id="17" name="Group 17"/>
            <p:cNvGrpSpPr>
              <a:grpSpLocks noChangeAspect="1"/>
            </p:cNvGrpSpPr>
            <p:nvPr/>
          </p:nvGrpSpPr>
          <p:grpSpPr>
            <a:xfrm>
              <a:off x="6706741" y="0"/>
              <a:ext cx="1075919" cy="1654585"/>
              <a:chOff x="0" y="0"/>
              <a:chExt cx="2181860" cy="3355340"/>
            </a:xfrm>
          </p:grpSpPr>
          <p:sp>
            <p:nvSpPr>
              <p:cNvPr id="18" name="Freeform 18"/>
              <p:cNvSpPr/>
              <p:nvPr/>
            </p:nvSpPr>
            <p:spPr>
              <a:xfrm>
                <a:off x="0" y="0"/>
                <a:ext cx="2181860" cy="3355340"/>
              </a:xfrm>
              <a:custGeom>
                <a:avLst/>
                <a:gdLst/>
                <a:ahLst/>
                <a:cxnLst/>
                <a:rect l="l" t="t" r="r" b="b"/>
                <a:pathLst>
                  <a:path w="2181860" h="3355340">
                    <a:moveTo>
                      <a:pt x="2181860" y="2618740"/>
                    </a:moveTo>
                    <a:lnTo>
                      <a:pt x="783590" y="2618740"/>
                    </a:lnTo>
                    <a:lnTo>
                      <a:pt x="783590" y="2010410"/>
                    </a:lnTo>
                    <a:lnTo>
                      <a:pt x="1960880" y="2010410"/>
                    </a:lnTo>
                    <a:lnTo>
                      <a:pt x="1960880" y="1271270"/>
                    </a:lnTo>
                    <a:lnTo>
                      <a:pt x="783590" y="1271270"/>
                    </a:lnTo>
                    <a:lnTo>
                      <a:pt x="783590" y="739140"/>
                    </a:lnTo>
                    <a:lnTo>
                      <a:pt x="2156460" y="739140"/>
                    </a:lnTo>
                    <a:lnTo>
                      <a:pt x="2156460" y="0"/>
                    </a:lnTo>
                    <a:lnTo>
                      <a:pt x="0" y="0"/>
                    </a:lnTo>
                    <a:lnTo>
                      <a:pt x="0" y="3355340"/>
                    </a:lnTo>
                    <a:lnTo>
                      <a:pt x="2181860" y="3355340"/>
                    </a:lnTo>
                    <a:close/>
                  </a:path>
                </a:pathLst>
              </a:custGeom>
              <a:blipFill>
                <a:blip r:embed="rId2"/>
                <a:stretch>
                  <a:fillRect l="-65409" r="-65409"/>
                </a:stretch>
              </a:blipFill>
            </p:spPr>
          </p:sp>
        </p:grpSp>
      </p:grpSp>
      <p:pic>
        <p:nvPicPr>
          <p:cNvPr id="19" name="Picture 19"/>
          <p:cNvPicPr>
            <a:picLocks noChangeAspect="1"/>
          </p:cNvPicPr>
          <p:nvPr/>
        </p:nvPicPr>
        <p:blipFill>
          <a:blip r:embed="rId3"/>
          <a:srcRect/>
          <a:stretch>
            <a:fillRect/>
          </a:stretch>
        </p:blipFill>
        <p:spPr>
          <a:xfrm>
            <a:off x="6860803" y="3400873"/>
            <a:ext cx="4566394" cy="4566394"/>
          </a:xfrm>
          <a:prstGeom prst="rect">
            <a:avLst/>
          </a:prstGeom>
        </p:spPr>
      </p:pic>
      <p:grpSp>
        <p:nvGrpSpPr>
          <p:cNvPr id="20" name="Group 20"/>
          <p:cNvGrpSpPr/>
          <p:nvPr/>
        </p:nvGrpSpPr>
        <p:grpSpPr>
          <a:xfrm rot="1507440">
            <a:off x="45478" y="8187628"/>
            <a:ext cx="1022350" cy="1055422"/>
            <a:chOff x="0" y="0"/>
            <a:chExt cx="1363133" cy="1407229"/>
          </a:xfrm>
        </p:grpSpPr>
        <p:grpSp>
          <p:nvGrpSpPr>
            <p:cNvPr id="21" name="Group 21"/>
            <p:cNvGrpSpPr>
              <a:grpSpLocks noChangeAspect="1"/>
            </p:cNvGrpSpPr>
            <p:nvPr/>
          </p:nvGrpSpPr>
          <p:grpSpPr>
            <a:xfrm rot="-2490557">
              <a:off x="533314" y="547557"/>
              <a:ext cx="583547" cy="583547"/>
              <a:chOff x="0" y="0"/>
              <a:chExt cx="6350000" cy="6350000"/>
            </a:xfrm>
          </p:grpSpPr>
          <p:sp>
            <p:nvSpPr>
              <p:cNvPr id="22" name="Freeform 2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3" name="Freeform 2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4" name="Group 24"/>
            <p:cNvGrpSpPr/>
            <p:nvPr/>
          </p:nvGrpSpPr>
          <p:grpSpPr>
            <a:xfrm rot="-5659385">
              <a:off x="641729" y="186166"/>
              <a:ext cx="320511" cy="436775"/>
              <a:chOff x="0" y="0"/>
              <a:chExt cx="372777" cy="508000"/>
            </a:xfrm>
          </p:grpSpPr>
          <p:sp>
            <p:nvSpPr>
              <p:cNvPr id="25" name="Freeform 2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6" name="Group 26"/>
            <p:cNvGrpSpPr/>
            <p:nvPr/>
          </p:nvGrpSpPr>
          <p:grpSpPr>
            <a:xfrm rot="-10071992">
              <a:off x="236687" y="547074"/>
              <a:ext cx="321677" cy="436775"/>
              <a:chOff x="0" y="0"/>
              <a:chExt cx="374133" cy="508000"/>
            </a:xfrm>
          </p:grpSpPr>
          <p:sp>
            <p:nvSpPr>
              <p:cNvPr id="27" name="Freeform 2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8" name="Group 28"/>
            <p:cNvGrpSpPr/>
            <p:nvPr/>
          </p:nvGrpSpPr>
          <p:grpSpPr>
            <a:xfrm rot="2909442">
              <a:off x="933131" y="924100"/>
              <a:ext cx="320511" cy="436775"/>
              <a:chOff x="0" y="0"/>
              <a:chExt cx="372777" cy="508000"/>
            </a:xfrm>
          </p:grpSpPr>
          <p:sp>
            <p:nvSpPr>
              <p:cNvPr id="29" name="Freeform 2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0" name="Group 30"/>
            <p:cNvGrpSpPr/>
            <p:nvPr/>
          </p:nvGrpSpPr>
          <p:grpSpPr>
            <a:xfrm rot="-4696161">
              <a:off x="318923" y="552672"/>
              <a:ext cx="199697" cy="436775"/>
              <a:chOff x="0" y="0"/>
              <a:chExt cx="232262" cy="508000"/>
            </a:xfrm>
          </p:grpSpPr>
          <p:sp>
            <p:nvSpPr>
              <p:cNvPr id="31" name="Freeform 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2" name="Group 32"/>
            <p:cNvGrpSpPr/>
            <p:nvPr/>
          </p:nvGrpSpPr>
          <p:grpSpPr>
            <a:xfrm rot="-2490557">
              <a:off x="1007115" y="939442"/>
              <a:ext cx="199697" cy="436775"/>
              <a:chOff x="0" y="0"/>
              <a:chExt cx="232262" cy="508000"/>
            </a:xfrm>
          </p:grpSpPr>
          <p:sp>
            <p:nvSpPr>
              <p:cNvPr id="33" name="Freeform 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4" name="Group 34"/>
            <p:cNvGrpSpPr/>
            <p:nvPr/>
          </p:nvGrpSpPr>
          <p:grpSpPr>
            <a:xfrm rot="8932711">
              <a:off x="157955" y="463776"/>
              <a:ext cx="199697" cy="436775"/>
              <a:chOff x="0" y="0"/>
              <a:chExt cx="232262" cy="508000"/>
            </a:xfrm>
          </p:grpSpPr>
          <p:sp>
            <p:nvSpPr>
              <p:cNvPr id="35" name="Freeform 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6" name="Group 36"/>
            <p:cNvGrpSpPr/>
            <p:nvPr/>
          </p:nvGrpSpPr>
          <p:grpSpPr>
            <a:xfrm rot="-7305832">
              <a:off x="138392" y="559483"/>
              <a:ext cx="199697" cy="436775"/>
              <a:chOff x="0" y="0"/>
              <a:chExt cx="232262" cy="508000"/>
            </a:xfrm>
          </p:grpSpPr>
          <p:sp>
            <p:nvSpPr>
              <p:cNvPr id="37" name="Freeform 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8" name="Group 38"/>
            <p:cNvGrpSpPr/>
            <p:nvPr/>
          </p:nvGrpSpPr>
          <p:grpSpPr>
            <a:xfrm rot="-8686452">
              <a:off x="730701" y="17603"/>
              <a:ext cx="199697" cy="436775"/>
              <a:chOff x="0" y="0"/>
              <a:chExt cx="232262" cy="508000"/>
            </a:xfrm>
          </p:grpSpPr>
          <p:sp>
            <p:nvSpPr>
              <p:cNvPr id="39" name="Freeform 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0" name="Group 40"/>
            <p:cNvGrpSpPr/>
            <p:nvPr/>
          </p:nvGrpSpPr>
          <p:grpSpPr>
            <a:xfrm rot="-3324996">
              <a:off x="635185" y="38080"/>
              <a:ext cx="199697" cy="436775"/>
              <a:chOff x="0" y="0"/>
              <a:chExt cx="232262" cy="508000"/>
            </a:xfrm>
          </p:grpSpPr>
          <p:sp>
            <p:nvSpPr>
              <p:cNvPr id="41" name="Freeform 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42" name="Group 42"/>
          <p:cNvGrpSpPr/>
          <p:nvPr/>
        </p:nvGrpSpPr>
        <p:grpSpPr>
          <a:xfrm rot="4431079">
            <a:off x="7672" y="9064470"/>
            <a:ext cx="1022350" cy="1055422"/>
            <a:chOff x="0" y="0"/>
            <a:chExt cx="1363133" cy="1407229"/>
          </a:xfrm>
        </p:grpSpPr>
        <p:grpSp>
          <p:nvGrpSpPr>
            <p:cNvPr id="43" name="Group 43"/>
            <p:cNvGrpSpPr>
              <a:grpSpLocks noChangeAspect="1"/>
            </p:cNvGrpSpPr>
            <p:nvPr/>
          </p:nvGrpSpPr>
          <p:grpSpPr>
            <a:xfrm rot="-2490557">
              <a:off x="533314" y="547557"/>
              <a:ext cx="583547" cy="583547"/>
              <a:chOff x="0" y="0"/>
              <a:chExt cx="6350000" cy="6350000"/>
            </a:xfrm>
          </p:grpSpPr>
          <p:sp>
            <p:nvSpPr>
              <p:cNvPr id="44" name="Freeform 4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45" name="Freeform 4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46" name="Group 46"/>
            <p:cNvGrpSpPr/>
            <p:nvPr/>
          </p:nvGrpSpPr>
          <p:grpSpPr>
            <a:xfrm rot="-5659385">
              <a:off x="641729" y="186166"/>
              <a:ext cx="320511" cy="436775"/>
              <a:chOff x="0" y="0"/>
              <a:chExt cx="372777" cy="508000"/>
            </a:xfrm>
          </p:grpSpPr>
          <p:sp>
            <p:nvSpPr>
              <p:cNvPr id="47" name="Freeform 4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48" name="Group 48"/>
            <p:cNvGrpSpPr/>
            <p:nvPr/>
          </p:nvGrpSpPr>
          <p:grpSpPr>
            <a:xfrm rot="-10071992">
              <a:off x="236687" y="547074"/>
              <a:ext cx="321677" cy="436775"/>
              <a:chOff x="0" y="0"/>
              <a:chExt cx="374133" cy="508000"/>
            </a:xfrm>
          </p:grpSpPr>
          <p:sp>
            <p:nvSpPr>
              <p:cNvPr id="49" name="Freeform 4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50" name="Group 50"/>
            <p:cNvGrpSpPr/>
            <p:nvPr/>
          </p:nvGrpSpPr>
          <p:grpSpPr>
            <a:xfrm rot="2909442">
              <a:off x="933131" y="924100"/>
              <a:ext cx="320511" cy="436775"/>
              <a:chOff x="0" y="0"/>
              <a:chExt cx="372777" cy="508000"/>
            </a:xfrm>
          </p:grpSpPr>
          <p:sp>
            <p:nvSpPr>
              <p:cNvPr id="51" name="Freeform 5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52" name="Group 52"/>
            <p:cNvGrpSpPr/>
            <p:nvPr/>
          </p:nvGrpSpPr>
          <p:grpSpPr>
            <a:xfrm rot="-4696161">
              <a:off x="318923" y="552672"/>
              <a:ext cx="199697" cy="436775"/>
              <a:chOff x="0" y="0"/>
              <a:chExt cx="232262" cy="508000"/>
            </a:xfrm>
          </p:grpSpPr>
          <p:sp>
            <p:nvSpPr>
              <p:cNvPr id="53" name="Freeform 5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54" name="Group 54"/>
            <p:cNvGrpSpPr/>
            <p:nvPr/>
          </p:nvGrpSpPr>
          <p:grpSpPr>
            <a:xfrm rot="-2490557">
              <a:off x="1007115" y="939442"/>
              <a:ext cx="199697" cy="436775"/>
              <a:chOff x="0" y="0"/>
              <a:chExt cx="232262" cy="508000"/>
            </a:xfrm>
          </p:grpSpPr>
          <p:sp>
            <p:nvSpPr>
              <p:cNvPr id="55" name="Freeform 5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56" name="Group 56"/>
            <p:cNvGrpSpPr/>
            <p:nvPr/>
          </p:nvGrpSpPr>
          <p:grpSpPr>
            <a:xfrm rot="8932711">
              <a:off x="157955" y="463776"/>
              <a:ext cx="199697" cy="436775"/>
              <a:chOff x="0" y="0"/>
              <a:chExt cx="232262" cy="508000"/>
            </a:xfrm>
          </p:grpSpPr>
          <p:sp>
            <p:nvSpPr>
              <p:cNvPr id="57" name="Freeform 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58" name="Group 58"/>
            <p:cNvGrpSpPr/>
            <p:nvPr/>
          </p:nvGrpSpPr>
          <p:grpSpPr>
            <a:xfrm rot="-7305832">
              <a:off x="138392" y="559483"/>
              <a:ext cx="199697" cy="436775"/>
              <a:chOff x="0" y="0"/>
              <a:chExt cx="232262" cy="508000"/>
            </a:xfrm>
          </p:grpSpPr>
          <p:sp>
            <p:nvSpPr>
              <p:cNvPr id="59" name="Freeform 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0" name="Group 60"/>
            <p:cNvGrpSpPr/>
            <p:nvPr/>
          </p:nvGrpSpPr>
          <p:grpSpPr>
            <a:xfrm rot="-8686452">
              <a:off x="730701" y="17603"/>
              <a:ext cx="199697" cy="436775"/>
              <a:chOff x="0" y="0"/>
              <a:chExt cx="232262" cy="508000"/>
            </a:xfrm>
          </p:grpSpPr>
          <p:sp>
            <p:nvSpPr>
              <p:cNvPr id="61" name="Freeform 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2" name="Group 62"/>
            <p:cNvGrpSpPr/>
            <p:nvPr/>
          </p:nvGrpSpPr>
          <p:grpSpPr>
            <a:xfrm rot="-3324996">
              <a:off x="635185" y="38080"/>
              <a:ext cx="199697" cy="436775"/>
              <a:chOff x="0" y="0"/>
              <a:chExt cx="232262" cy="508000"/>
            </a:xfrm>
          </p:grpSpPr>
          <p:sp>
            <p:nvSpPr>
              <p:cNvPr id="63" name="Freeform 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64" name="AutoShape 64"/>
          <p:cNvSpPr/>
          <p:nvPr/>
        </p:nvSpPr>
        <p:spPr>
          <a:xfrm>
            <a:off x="17859840" y="-330185"/>
            <a:ext cx="853705" cy="10983137"/>
          </a:xfrm>
          <a:prstGeom prst="rect">
            <a:avLst/>
          </a:prstGeom>
          <a:solidFill>
            <a:srgbClr val="0EDDD2"/>
          </a:solid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sp>
        <p:nvSpPr>
          <p:cNvPr id="2" name="TextBox 2"/>
          <p:cNvSpPr txBox="1"/>
          <p:nvPr/>
        </p:nvSpPr>
        <p:spPr>
          <a:xfrm>
            <a:off x="1028700" y="1093301"/>
            <a:ext cx="9080897" cy="1094740"/>
          </a:xfrm>
          <a:prstGeom prst="rect">
            <a:avLst/>
          </a:prstGeom>
        </p:spPr>
        <p:txBody>
          <a:bodyPr lIns="0" tIns="0" rIns="0" bIns="0" rtlCol="0" anchor="t">
            <a:spAutoFit/>
          </a:bodyPr>
          <a:lstStyle/>
          <a:p>
            <a:pPr algn="ctr">
              <a:lnSpc>
                <a:spcPts val="8960"/>
              </a:lnSpc>
              <a:spcBef>
                <a:spcPct val="0"/>
              </a:spcBef>
            </a:pPr>
            <a:r>
              <a:rPr lang="en-US" sz="6400">
                <a:solidFill>
                  <a:srgbClr val="FFFFFF"/>
                </a:solidFill>
                <a:latin typeface="League Spartan"/>
              </a:rPr>
              <a:t>So, Who’s In Charge?</a:t>
            </a:r>
          </a:p>
        </p:txBody>
      </p:sp>
      <p:sp>
        <p:nvSpPr>
          <p:cNvPr id="3" name="TextBox 3"/>
          <p:cNvSpPr txBox="1"/>
          <p:nvPr/>
        </p:nvSpPr>
        <p:spPr>
          <a:xfrm>
            <a:off x="1028700" y="4799705"/>
            <a:ext cx="7260499" cy="3166110"/>
          </a:xfrm>
          <a:prstGeom prst="rect">
            <a:avLst/>
          </a:prstGeom>
        </p:spPr>
        <p:txBody>
          <a:bodyPr lIns="0" tIns="0" rIns="0" bIns="0" rtlCol="0" anchor="t">
            <a:spAutoFit/>
          </a:bodyPr>
          <a:lstStyle/>
          <a:p>
            <a:pPr algn="ctr">
              <a:lnSpc>
                <a:spcPts val="5040"/>
              </a:lnSpc>
              <a:spcBef>
                <a:spcPct val="0"/>
              </a:spcBef>
            </a:pPr>
            <a:r>
              <a:rPr lang="en-US" sz="3600">
                <a:solidFill>
                  <a:srgbClr val="303030"/>
                </a:solidFill>
                <a:latin typeface="Norwester"/>
              </a:rPr>
              <a:t>Pituitary gland (the size of a pea) communicates with the hypothalamus in the brain to regulate hormone production and secretion.</a:t>
            </a:r>
          </a:p>
        </p:txBody>
      </p:sp>
      <p:grpSp>
        <p:nvGrpSpPr>
          <p:cNvPr id="4" name="Group 4"/>
          <p:cNvGrpSpPr>
            <a:grpSpLocks noChangeAspect="1"/>
          </p:cNvGrpSpPr>
          <p:nvPr/>
        </p:nvGrpSpPr>
        <p:grpSpPr>
          <a:xfrm>
            <a:off x="9600050" y="2188041"/>
            <a:ext cx="7659250" cy="7481971"/>
            <a:chOff x="0" y="0"/>
            <a:chExt cx="4828540" cy="4716780"/>
          </a:xfrm>
        </p:grpSpPr>
        <p:sp>
          <p:nvSpPr>
            <p:cNvPr id="5" name="Freeform 5"/>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11395" r="-66" b="-11440"/>
              </a:stretch>
            </a:blipFill>
          </p:spPr>
        </p:sp>
      </p:grpSp>
      <p:sp>
        <p:nvSpPr>
          <p:cNvPr id="6" name="AutoShape 6"/>
          <p:cNvSpPr/>
          <p:nvPr/>
        </p:nvSpPr>
        <p:spPr>
          <a:xfrm>
            <a:off x="17859840" y="-330185"/>
            <a:ext cx="853705" cy="10983137"/>
          </a:xfrm>
          <a:prstGeom prst="rect">
            <a:avLst/>
          </a:prstGeom>
          <a:solidFill>
            <a:srgbClr val="303030"/>
          </a:solidFill>
        </p:spPr>
      </p:sp>
      <p:grpSp>
        <p:nvGrpSpPr>
          <p:cNvPr id="7" name="Group 7"/>
          <p:cNvGrpSpPr/>
          <p:nvPr/>
        </p:nvGrpSpPr>
        <p:grpSpPr>
          <a:xfrm rot="1507440">
            <a:off x="175693" y="8132923"/>
            <a:ext cx="1022350" cy="1055422"/>
            <a:chOff x="0" y="0"/>
            <a:chExt cx="1363133" cy="1407229"/>
          </a:xfrm>
        </p:grpSpPr>
        <p:grpSp>
          <p:nvGrpSpPr>
            <p:cNvPr id="8" name="Group 8"/>
            <p:cNvGrpSpPr>
              <a:grpSpLocks noChangeAspect="1"/>
            </p:cNvGrpSpPr>
            <p:nvPr/>
          </p:nvGrpSpPr>
          <p:grpSpPr>
            <a:xfrm rot="-2490557">
              <a:off x="533314" y="547557"/>
              <a:ext cx="583547" cy="583547"/>
              <a:chOff x="0" y="0"/>
              <a:chExt cx="6350000" cy="6350000"/>
            </a:xfrm>
          </p:grpSpPr>
          <p:sp>
            <p:nvSpPr>
              <p:cNvPr id="9" name="Freeform 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10" name="Freeform 1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11" name="Group 11"/>
            <p:cNvGrpSpPr/>
            <p:nvPr/>
          </p:nvGrpSpPr>
          <p:grpSpPr>
            <a:xfrm rot="-5659385">
              <a:off x="641729" y="186166"/>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13" name="Group 13"/>
            <p:cNvGrpSpPr/>
            <p:nvPr/>
          </p:nvGrpSpPr>
          <p:grpSpPr>
            <a:xfrm rot="-10071992">
              <a:off x="236687" y="547074"/>
              <a:ext cx="321677" cy="436775"/>
              <a:chOff x="0" y="0"/>
              <a:chExt cx="374133" cy="508000"/>
            </a:xfrm>
          </p:grpSpPr>
          <p:sp>
            <p:nvSpPr>
              <p:cNvPr id="14" name="Freeform 14"/>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15" name="Group 15"/>
            <p:cNvGrpSpPr/>
            <p:nvPr/>
          </p:nvGrpSpPr>
          <p:grpSpPr>
            <a:xfrm rot="2909442">
              <a:off x="933131" y="924100"/>
              <a:ext cx="320511" cy="436775"/>
              <a:chOff x="0" y="0"/>
              <a:chExt cx="372777" cy="508000"/>
            </a:xfrm>
          </p:grpSpPr>
          <p:sp>
            <p:nvSpPr>
              <p:cNvPr id="16" name="Freeform 1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17" name="Group 17"/>
            <p:cNvGrpSpPr/>
            <p:nvPr/>
          </p:nvGrpSpPr>
          <p:grpSpPr>
            <a:xfrm rot="-4696161">
              <a:off x="318923" y="552672"/>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9" name="Group 19"/>
            <p:cNvGrpSpPr/>
            <p:nvPr/>
          </p:nvGrpSpPr>
          <p:grpSpPr>
            <a:xfrm rot="-2490557">
              <a:off x="1007115" y="939442"/>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1" name="Group 21"/>
            <p:cNvGrpSpPr/>
            <p:nvPr/>
          </p:nvGrpSpPr>
          <p:grpSpPr>
            <a:xfrm rot="8932711">
              <a:off x="157955" y="463776"/>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3" name="Group 23"/>
            <p:cNvGrpSpPr/>
            <p:nvPr/>
          </p:nvGrpSpPr>
          <p:grpSpPr>
            <a:xfrm rot="-7305832">
              <a:off x="138392" y="559483"/>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5" name="Group 25"/>
            <p:cNvGrpSpPr/>
            <p:nvPr/>
          </p:nvGrpSpPr>
          <p:grpSpPr>
            <a:xfrm rot="-8686452">
              <a:off x="730701" y="17603"/>
              <a:ext cx="199697" cy="436775"/>
              <a:chOff x="0" y="0"/>
              <a:chExt cx="232262" cy="508000"/>
            </a:xfrm>
          </p:grpSpPr>
          <p:sp>
            <p:nvSpPr>
              <p:cNvPr id="26" name="Freeform 2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7" name="Group 27"/>
            <p:cNvGrpSpPr/>
            <p:nvPr/>
          </p:nvGrpSpPr>
          <p:grpSpPr>
            <a:xfrm rot="-3324996">
              <a:off x="635185" y="38080"/>
              <a:ext cx="199697" cy="436775"/>
              <a:chOff x="0" y="0"/>
              <a:chExt cx="232262" cy="508000"/>
            </a:xfrm>
          </p:grpSpPr>
          <p:sp>
            <p:nvSpPr>
              <p:cNvPr id="28" name="Freeform 2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29" name="Group 29"/>
          <p:cNvGrpSpPr/>
          <p:nvPr/>
        </p:nvGrpSpPr>
        <p:grpSpPr>
          <a:xfrm rot="4431079">
            <a:off x="137888" y="9009764"/>
            <a:ext cx="1022350" cy="1055422"/>
            <a:chOff x="0" y="0"/>
            <a:chExt cx="1363133" cy="1407229"/>
          </a:xfrm>
        </p:grpSpPr>
        <p:grpSp>
          <p:nvGrpSpPr>
            <p:cNvPr id="30" name="Group 30"/>
            <p:cNvGrpSpPr>
              <a:grpSpLocks noChangeAspect="1"/>
            </p:cNvGrpSpPr>
            <p:nvPr/>
          </p:nvGrpSpPr>
          <p:grpSpPr>
            <a:xfrm rot="-2490557">
              <a:off x="533314" y="547557"/>
              <a:ext cx="583547" cy="583547"/>
              <a:chOff x="0" y="0"/>
              <a:chExt cx="6350000" cy="6350000"/>
            </a:xfrm>
          </p:grpSpPr>
          <p:sp>
            <p:nvSpPr>
              <p:cNvPr id="31" name="Freeform 3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32" name="Freeform 3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33" name="Group 33"/>
            <p:cNvGrpSpPr/>
            <p:nvPr/>
          </p:nvGrpSpPr>
          <p:grpSpPr>
            <a:xfrm rot="-5659385">
              <a:off x="641729" y="186166"/>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5" name="Group 35"/>
            <p:cNvGrpSpPr/>
            <p:nvPr/>
          </p:nvGrpSpPr>
          <p:grpSpPr>
            <a:xfrm rot="-10071992">
              <a:off x="236687" y="547074"/>
              <a:ext cx="321677" cy="436775"/>
              <a:chOff x="0" y="0"/>
              <a:chExt cx="374133" cy="508000"/>
            </a:xfrm>
          </p:grpSpPr>
          <p:sp>
            <p:nvSpPr>
              <p:cNvPr id="36" name="Freeform 36"/>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37" name="Group 37"/>
            <p:cNvGrpSpPr/>
            <p:nvPr/>
          </p:nvGrpSpPr>
          <p:grpSpPr>
            <a:xfrm rot="2909442">
              <a:off x="933131" y="924100"/>
              <a:ext cx="320511" cy="436775"/>
              <a:chOff x="0" y="0"/>
              <a:chExt cx="372777" cy="508000"/>
            </a:xfrm>
          </p:grpSpPr>
          <p:sp>
            <p:nvSpPr>
              <p:cNvPr id="38" name="Freeform 3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9" name="Group 39"/>
            <p:cNvGrpSpPr/>
            <p:nvPr/>
          </p:nvGrpSpPr>
          <p:grpSpPr>
            <a:xfrm rot="-4696161">
              <a:off x="318923" y="552672"/>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1" name="Group 41"/>
            <p:cNvGrpSpPr/>
            <p:nvPr/>
          </p:nvGrpSpPr>
          <p:grpSpPr>
            <a:xfrm rot="-2490557">
              <a:off x="1007115" y="939442"/>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3" name="Group 43"/>
            <p:cNvGrpSpPr/>
            <p:nvPr/>
          </p:nvGrpSpPr>
          <p:grpSpPr>
            <a:xfrm rot="8932711">
              <a:off x="157955" y="463776"/>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5" name="Group 45"/>
            <p:cNvGrpSpPr/>
            <p:nvPr/>
          </p:nvGrpSpPr>
          <p:grpSpPr>
            <a:xfrm rot="-7305832">
              <a:off x="138392" y="559483"/>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7" name="Group 47"/>
            <p:cNvGrpSpPr/>
            <p:nvPr/>
          </p:nvGrpSpPr>
          <p:grpSpPr>
            <a:xfrm rot="-8686452">
              <a:off x="730701" y="17603"/>
              <a:ext cx="199697" cy="436775"/>
              <a:chOff x="0" y="0"/>
              <a:chExt cx="232262" cy="508000"/>
            </a:xfrm>
          </p:grpSpPr>
          <p:sp>
            <p:nvSpPr>
              <p:cNvPr id="48" name="Freeform 4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9" name="Group 49"/>
            <p:cNvGrpSpPr/>
            <p:nvPr/>
          </p:nvGrpSpPr>
          <p:grpSpPr>
            <a:xfrm rot="-3324996">
              <a:off x="635185" y="38080"/>
              <a:ext cx="199697" cy="436775"/>
              <a:chOff x="0" y="0"/>
              <a:chExt cx="232262" cy="508000"/>
            </a:xfrm>
          </p:grpSpPr>
          <p:sp>
            <p:nvSpPr>
              <p:cNvPr id="50" name="Freeform 5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rgbClr val="303030"/>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0EDDD2"/>
          </a:solidFill>
        </p:spPr>
      </p:sp>
      <p:sp>
        <p:nvSpPr>
          <p:cNvPr id="3" name="TextBox 3"/>
          <p:cNvSpPr txBox="1"/>
          <p:nvPr/>
        </p:nvSpPr>
        <p:spPr>
          <a:xfrm>
            <a:off x="7703142" y="2181648"/>
            <a:ext cx="9375647" cy="963930"/>
          </a:xfrm>
          <a:prstGeom prst="rect">
            <a:avLst/>
          </a:prstGeom>
        </p:spPr>
        <p:txBody>
          <a:bodyPr lIns="0" tIns="0" rIns="0" bIns="0" rtlCol="0" anchor="t">
            <a:spAutoFit/>
          </a:bodyPr>
          <a:lstStyle/>
          <a:p>
            <a:pPr algn="r">
              <a:lnSpc>
                <a:spcPts val="7200"/>
              </a:lnSpc>
            </a:pPr>
            <a:r>
              <a:rPr lang="en-US" sz="7200">
                <a:solidFill>
                  <a:srgbClr val="FFFFFF"/>
                </a:solidFill>
                <a:latin typeface="Norwester"/>
              </a:rPr>
              <a:t>WHY AM I TRANSGENDER?</a:t>
            </a:r>
          </a:p>
        </p:txBody>
      </p:sp>
      <p:sp>
        <p:nvSpPr>
          <p:cNvPr id="4" name="TextBox 4"/>
          <p:cNvSpPr txBox="1"/>
          <p:nvPr/>
        </p:nvSpPr>
        <p:spPr>
          <a:xfrm>
            <a:off x="8664352" y="666750"/>
            <a:ext cx="8414438" cy="670560"/>
          </a:xfrm>
          <a:prstGeom prst="rect">
            <a:avLst/>
          </a:prstGeom>
        </p:spPr>
        <p:txBody>
          <a:bodyPr lIns="0" tIns="0" rIns="0" bIns="0" rtlCol="0" anchor="t">
            <a:spAutoFit/>
          </a:bodyPr>
          <a:lstStyle/>
          <a:p>
            <a:pPr algn="r">
              <a:lnSpc>
                <a:spcPts val="5460"/>
              </a:lnSpc>
            </a:pPr>
            <a:r>
              <a:rPr lang="en-US" sz="4200" spc="210">
                <a:solidFill>
                  <a:srgbClr val="303030"/>
                </a:solidFill>
                <a:latin typeface="Norwester"/>
              </a:rPr>
              <a:t>THE BIG PICTURE</a:t>
            </a:r>
          </a:p>
        </p:txBody>
      </p:sp>
      <p:sp>
        <p:nvSpPr>
          <p:cNvPr id="5" name="TextBox 5"/>
          <p:cNvSpPr txBox="1"/>
          <p:nvPr/>
        </p:nvSpPr>
        <p:spPr>
          <a:xfrm>
            <a:off x="3224388" y="3161030"/>
            <a:ext cx="13854401" cy="6116320"/>
          </a:xfrm>
          <a:prstGeom prst="rect">
            <a:avLst/>
          </a:prstGeom>
        </p:spPr>
        <p:txBody>
          <a:bodyPr lIns="0" tIns="0" rIns="0" bIns="0" rtlCol="0" anchor="t">
            <a:spAutoFit/>
          </a:bodyPr>
          <a:lstStyle/>
          <a:p>
            <a:pPr algn="r">
              <a:lnSpc>
                <a:spcPts val="6080"/>
              </a:lnSpc>
            </a:pPr>
            <a:r>
              <a:rPr lang="en-US" sz="3200" spc="96">
                <a:solidFill>
                  <a:srgbClr val="FFFFFF"/>
                </a:solidFill>
                <a:latin typeface="Roboto"/>
              </a:rPr>
              <a:t>For someone who is transgender or has a loved one who is transgender, this is a common question.  There have been few possible answers to this question until science began focusing on how we develop our sense of gender.  This slide show is an introduction to that science.  We are barely beginning to learn all the factors involved, but we do know enough to say that gender is not just cultural, it is biological, as well.  I hope this information encourages you to want more and to open your hearts to a wider understanding of the answers to this question.</a:t>
            </a:r>
          </a:p>
        </p:txBody>
      </p:sp>
      <p:grpSp>
        <p:nvGrpSpPr>
          <p:cNvPr id="6" name="Group 6"/>
          <p:cNvGrpSpPr/>
          <p:nvPr/>
        </p:nvGrpSpPr>
        <p:grpSpPr>
          <a:xfrm>
            <a:off x="345565" y="462289"/>
            <a:ext cx="1022350" cy="1055422"/>
            <a:chOff x="0" y="0"/>
            <a:chExt cx="1363133" cy="1407229"/>
          </a:xfrm>
        </p:grpSpPr>
        <p:grpSp>
          <p:nvGrpSpPr>
            <p:cNvPr id="7" name="Group 7"/>
            <p:cNvGrpSpPr>
              <a:grpSpLocks noChangeAspect="1"/>
            </p:cNvGrpSpPr>
            <p:nvPr/>
          </p:nvGrpSpPr>
          <p:grpSpPr>
            <a:xfrm rot="-2490557">
              <a:off x="533314" y="547557"/>
              <a:ext cx="583547" cy="583547"/>
              <a:chOff x="0" y="0"/>
              <a:chExt cx="6350000" cy="6350000"/>
            </a:xfrm>
          </p:grpSpPr>
          <p:sp>
            <p:nvSpPr>
              <p:cNvPr id="8" name="Freeform 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9" name="Freeform 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0" name="Group 10"/>
            <p:cNvGrpSpPr/>
            <p:nvPr/>
          </p:nvGrpSpPr>
          <p:grpSpPr>
            <a:xfrm rot="-5659385">
              <a:off x="641729" y="186166"/>
              <a:ext cx="320511" cy="436775"/>
              <a:chOff x="0" y="0"/>
              <a:chExt cx="372777" cy="508000"/>
            </a:xfrm>
          </p:grpSpPr>
          <p:sp>
            <p:nvSpPr>
              <p:cNvPr id="11" name="Freeform 1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2" name="Group 12"/>
            <p:cNvGrpSpPr/>
            <p:nvPr/>
          </p:nvGrpSpPr>
          <p:grpSpPr>
            <a:xfrm rot="-10071992">
              <a:off x="236687" y="547074"/>
              <a:ext cx="321677" cy="436775"/>
              <a:chOff x="0" y="0"/>
              <a:chExt cx="374133" cy="508000"/>
            </a:xfrm>
          </p:grpSpPr>
          <p:sp>
            <p:nvSpPr>
              <p:cNvPr id="13" name="Freeform 1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4" name="Group 14"/>
            <p:cNvGrpSpPr/>
            <p:nvPr/>
          </p:nvGrpSpPr>
          <p:grpSpPr>
            <a:xfrm rot="2909442">
              <a:off x="933131" y="924100"/>
              <a:ext cx="320511" cy="436775"/>
              <a:chOff x="0" y="0"/>
              <a:chExt cx="372777" cy="508000"/>
            </a:xfrm>
          </p:grpSpPr>
          <p:sp>
            <p:nvSpPr>
              <p:cNvPr id="15" name="Freeform 1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6" name="Group 16"/>
            <p:cNvGrpSpPr/>
            <p:nvPr/>
          </p:nvGrpSpPr>
          <p:grpSpPr>
            <a:xfrm rot="-4696161">
              <a:off x="318923" y="552672"/>
              <a:ext cx="199697" cy="436775"/>
              <a:chOff x="0" y="0"/>
              <a:chExt cx="232262" cy="508000"/>
            </a:xfrm>
          </p:grpSpPr>
          <p:sp>
            <p:nvSpPr>
              <p:cNvPr id="17" name="Freeform 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8" name="Group 18"/>
            <p:cNvGrpSpPr/>
            <p:nvPr/>
          </p:nvGrpSpPr>
          <p:grpSpPr>
            <a:xfrm rot="-2490557">
              <a:off x="1007115" y="939442"/>
              <a:ext cx="199697" cy="436775"/>
              <a:chOff x="0" y="0"/>
              <a:chExt cx="232262" cy="508000"/>
            </a:xfrm>
          </p:grpSpPr>
          <p:sp>
            <p:nvSpPr>
              <p:cNvPr id="19" name="Freeform 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 name="Group 20"/>
            <p:cNvGrpSpPr/>
            <p:nvPr/>
          </p:nvGrpSpPr>
          <p:grpSpPr>
            <a:xfrm rot="8932711">
              <a:off x="157955" y="463776"/>
              <a:ext cx="199697" cy="436775"/>
              <a:chOff x="0" y="0"/>
              <a:chExt cx="232262" cy="508000"/>
            </a:xfrm>
          </p:grpSpPr>
          <p:sp>
            <p:nvSpPr>
              <p:cNvPr id="21" name="Freeform 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 name="Group 22"/>
            <p:cNvGrpSpPr/>
            <p:nvPr/>
          </p:nvGrpSpPr>
          <p:grpSpPr>
            <a:xfrm rot="-7305832">
              <a:off x="138392" y="559483"/>
              <a:ext cx="199697" cy="436775"/>
              <a:chOff x="0" y="0"/>
              <a:chExt cx="232262" cy="508000"/>
            </a:xfrm>
          </p:grpSpPr>
          <p:sp>
            <p:nvSpPr>
              <p:cNvPr id="23" name="Freeform 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 name="Group 24"/>
            <p:cNvGrpSpPr/>
            <p:nvPr/>
          </p:nvGrpSpPr>
          <p:grpSpPr>
            <a:xfrm rot="-8686452">
              <a:off x="730701" y="17603"/>
              <a:ext cx="199697" cy="436775"/>
              <a:chOff x="0" y="0"/>
              <a:chExt cx="232262" cy="508000"/>
            </a:xfrm>
          </p:grpSpPr>
          <p:sp>
            <p:nvSpPr>
              <p:cNvPr id="25" name="Freeform 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 name="Group 26"/>
            <p:cNvGrpSpPr/>
            <p:nvPr/>
          </p:nvGrpSpPr>
          <p:grpSpPr>
            <a:xfrm rot="-3324996">
              <a:off x="635185" y="38080"/>
              <a:ext cx="199697" cy="436775"/>
              <a:chOff x="0" y="0"/>
              <a:chExt cx="232262" cy="508000"/>
            </a:xfrm>
          </p:grpSpPr>
          <p:sp>
            <p:nvSpPr>
              <p:cNvPr id="27" name="Freeform 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8" name="Group 28"/>
          <p:cNvGrpSpPr/>
          <p:nvPr/>
        </p:nvGrpSpPr>
        <p:grpSpPr>
          <a:xfrm rot="2927008">
            <a:off x="517525" y="1722230"/>
            <a:ext cx="1022350" cy="1055422"/>
            <a:chOff x="0" y="0"/>
            <a:chExt cx="1363133" cy="1407229"/>
          </a:xfrm>
        </p:grpSpPr>
        <p:grpSp>
          <p:nvGrpSpPr>
            <p:cNvPr id="29" name="Group 29"/>
            <p:cNvGrpSpPr>
              <a:grpSpLocks noChangeAspect="1"/>
            </p:cNvGrpSpPr>
            <p:nvPr/>
          </p:nvGrpSpPr>
          <p:grpSpPr>
            <a:xfrm rot="-2490557">
              <a:off x="533314" y="547557"/>
              <a:ext cx="583547" cy="583547"/>
              <a:chOff x="0" y="0"/>
              <a:chExt cx="6350000" cy="6350000"/>
            </a:xfrm>
          </p:grpSpPr>
          <p:sp>
            <p:nvSpPr>
              <p:cNvPr id="30" name="Freeform 3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31" name="Freeform 3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32" name="Group 32"/>
            <p:cNvGrpSpPr/>
            <p:nvPr/>
          </p:nvGrpSpPr>
          <p:grpSpPr>
            <a:xfrm rot="-5659385">
              <a:off x="641729" y="186166"/>
              <a:ext cx="320511" cy="436775"/>
              <a:chOff x="0" y="0"/>
              <a:chExt cx="372777" cy="508000"/>
            </a:xfrm>
          </p:grpSpPr>
          <p:sp>
            <p:nvSpPr>
              <p:cNvPr id="33" name="Freeform 3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4" name="Group 34"/>
            <p:cNvGrpSpPr/>
            <p:nvPr/>
          </p:nvGrpSpPr>
          <p:grpSpPr>
            <a:xfrm rot="-10071992">
              <a:off x="236687" y="547074"/>
              <a:ext cx="321677" cy="436775"/>
              <a:chOff x="0" y="0"/>
              <a:chExt cx="374133" cy="508000"/>
            </a:xfrm>
          </p:grpSpPr>
          <p:sp>
            <p:nvSpPr>
              <p:cNvPr id="35" name="Freeform 3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36" name="Group 36"/>
            <p:cNvGrpSpPr/>
            <p:nvPr/>
          </p:nvGrpSpPr>
          <p:grpSpPr>
            <a:xfrm rot="2909442">
              <a:off x="933131" y="924100"/>
              <a:ext cx="320511" cy="436775"/>
              <a:chOff x="0" y="0"/>
              <a:chExt cx="372777" cy="508000"/>
            </a:xfrm>
          </p:grpSpPr>
          <p:sp>
            <p:nvSpPr>
              <p:cNvPr id="37" name="Freeform 3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8" name="Group 38"/>
            <p:cNvGrpSpPr/>
            <p:nvPr/>
          </p:nvGrpSpPr>
          <p:grpSpPr>
            <a:xfrm rot="-4696161">
              <a:off x="318923" y="552672"/>
              <a:ext cx="199697" cy="436775"/>
              <a:chOff x="0" y="0"/>
              <a:chExt cx="232262" cy="508000"/>
            </a:xfrm>
          </p:grpSpPr>
          <p:sp>
            <p:nvSpPr>
              <p:cNvPr id="39" name="Freeform 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0" name="Group 40"/>
            <p:cNvGrpSpPr/>
            <p:nvPr/>
          </p:nvGrpSpPr>
          <p:grpSpPr>
            <a:xfrm rot="-2490557">
              <a:off x="1007115" y="939442"/>
              <a:ext cx="199697" cy="436775"/>
              <a:chOff x="0" y="0"/>
              <a:chExt cx="232262" cy="508000"/>
            </a:xfrm>
          </p:grpSpPr>
          <p:sp>
            <p:nvSpPr>
              <p:cNvPr id="41" name="Freeform 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2" name="Group 42"/>
            <p:cNvGrpSpPr/>
            <p:nvPr/>
          </p:nvGrpSpPr>
          <p:grpSpPr>
            <a:xfrm rot="8932711">
              <a:off x="157955" y="463776"/>
              <a:ext cx="199697" cy="436775"/>
              <a:chOff x="0" y="0"/>
              <a:chExt cx="232262" cy="508000"/>
            </a:xfrm>
          </p:grpSpPr>
          <p:sp>
            <p:nvSpPr>
              <p:cNvPr id="43" name="Freeform 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4" name="Group 44"/>
            <p:cNvGrpSpPr/>
            <p:nvPr/>
          </p:nvGrpSpPr>
          <p:grpSpPr>
            <a:xfrm rot="-7305832">
              <a:off x="138392" y="559483"/>
              <a:ext cx="199697" cy="436775"/>
              <a:chOff x="0" y="0"/>
              <a:chExt cx="232262" cy="508000"/>
            </a:xfrm>
          </p:grpSpPr>
          <p:sp>
            <p:nvSpPr>
              <p:cNvPr id="45" name="Freeform 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6" name="Group 46"/>
            <p:cNvGrpSpPr/>
            <p:nvPr/>
          </p:nvGrpSpPr>
          <p:grpSpPr>
            <a:xfrm rot="-8686452">
              <a:off x="730701" y="17603"/>
              <a:ext cx="199697" cy="436775"/>
              <a:chOff x="0" y="0"/>
              <a:chExt cx="232262" cy="508000"/>
            </a:xfrm>
          </p:grpSpPr>
          <p:sp>
            <p:nvSpPr>
              <p:cNvPr id="47" name="Freeform 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8" name="Group 48"/>
            <p:cNvGrpSpPr/>
            <p:nvPr/>
          </p:nvGrpSpPr>
          <p:grpSpPr>
            <a:xfrm rot="-3324996">
              <a:off x="635185" y="38080"/>
              <a:ext cx="199697" cy="436775"/>
              <a:chOff x="0" y="0"/>
              <a:chExt cx="232262" cy="508000"/>
            </a:xfrm>
          </p:grpSpPr>
          <p:sp>
            <p:nvSpPr>
              <p:cNvPr id="49" name="Freeform 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50" name="Group 50"/>
          <p:cNvGrpSpPr/>
          <p:nvPr/>
        </p:nvGrpSpPr>
        <p:grpSpPr>
          <a:xfrm rot="2396009">
            <a:off x="1762474" y="870341"/>
            <a:ext cx="1022350" cy="1055422"/>
            <a:chOff x="0" y="0"/>
            <a:chExt cx="1363133" cy="1407229"/>
          </a:xfrm>
        </p:grpSpPr>
        <p:grpSp>
          <p:nvGrpSpPr>
            <p:cNvPr id="51" name="Group 51"/>
            <p:cNvGrpSpPr>
              <a:grpSpLocks noChangeAspect="1"/>
            </p:cNvGrpSpPr>
            <p:nvPr/>
          </p:nvGrpSpPr>
          <p:grpSpPr>
            <a:xfrm rot="-2490557">
              <a:off x="533314" y="547557"/>
              <a:ext cx="583547" cy="583547"/>
              <a:chOff x="0" y="0"/>
              <a:chExt cx="6350000" cy="6350000"/>
            </a:xfrm>
          </p:grpSpPr>
          <p:sp>
            <p:nvSpPr>
              <p:cNvPr id="52" name="Freeform 5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53" name="Freeform 5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54" name="Group 54"/>
            <p:cNvGrpSpPr/>
            <p:nvPr/>
          </p:nvGrpSpPr>
          <p:grpSpPr>
            <a:xfrm rot="-5659385">
              <a:off x="641729" y="186166"/>
              <a:ext cx="320511" cy="436775"/>
              <a:chOff x="0" y="0"/>
              <a:chExt cx="372777" cy="508000"/>
            </a:xfrm>
          </p:grpSpPr>
          <p:sp>
            <p:nvSpPr>
              <p:cNvPr id="55" name="Freeform 5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56" name="Group 56"/>
            <p:cNvGrpSpPr/>
            <p:nvPr/>
          </p:nvGrpSpPr>
          <p:grpSpPr>
            <a:xfrm rot="-10071992">
              <a:off x="236687" y="547074"/>
              <a:ext cx="321677" cy="436775"/>
              <a:chOff x="0" y="0"/>
              <a:chExt cx="374133" cy="508000"/>
            </a:xfrm>
          </p:grpSpPr>
          <p:sp>
            <p:nvSpPr>
              <p:cNvPr id="57" name="Freeform 5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58" name="Group 58"/>
            <p:cNvGrpSpPr/>
            <p:nvPr/>
          </p:nvGrpSpPr>
          <p:grpSpPr>
            <a:xfrm rot="2909442">
              <a:off x="933131" y="924100"/>
              <a:ext cx="320511" cy="436775"/>
              <a:chOff x="0" y="0"/>
              <a:chExt cx="372777" cy="508000"/>
            </a:xfrm>
          </p:grpSpPr>
          <p:sp>
            <p:nvSpPr>
              <p:cNvPr id="59" name="Freeform 5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60" name="Group 60"/>
            <p:cNvGrpSpPr/>
            <p:nvPr/>
          </p:nvGrpSpPr>
          <p:grpSpPr>
            <a:xfrm rot="-4696161">
              <a:off x="318923" y="552672"/>
              <a:ext cx="199697" cy="436775"/>
              <a:chOff x="0" y="0"/>
              <a:chExt cx="232262" cy="508000"/>
            </a:xfrm>
          </p:grpSpPr>
          <p:sp>
            <p:nvSpPr>
              <p:cNvPr id="61" name="Freeform 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2" name="Group 62"/>
            <p:cNvGrpSpPr/>
            <p:nvPr/>
          </p:nvGrpSpPr>
          <p:grpSpPr>
            <a:xfrm rot="-2490557">
              <a:off x="1007115" y="939442"/>
              <a:ext cx="199697" cy="436775"/>
              <a:chOff x="0" y="0"/>
              <a:chExt cx="232262" cy="508000"/>
            </a:xfrm>
          </p:grpSpPr>
          <p:sp>
            <p:nvSpPr>
              <p:cNvPr id="63" name="Freeform 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4" name="Group 64"/>
            <p:cNvGrpSpPr/>
            <p:nvPr/>
          </p:nvGrpSpPr>
          <p:grpSpPr>
            <a:xfrm rot="8932711">
              <a:off x="157955" y="463776"/>
              <a:ext cx="199697" cy="436775"/>
              <a:chOff x="0" y="0"/>
              <a:chExt cx="232262" cy="508000"/>
            </a:xfrm>
          </p:grpSpPr>
          <p:sp>
            <p:nvSpPr>
              <p:cNvPr id="65" name="Freeform 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6" name="Group 66"/>
            <p:cNvGrpSpPr/>
            <p:nvPr/>
          </p:nvGrpSpPr>
          <p:grpSpPr>
            <a:xfrm rot="-7305832">
              <a:off x="138392" y="559483"/>
              <a:ext cx="199697" cy="436775"/>
              <a:chOff x="0" y="0"/>
              <a:chExt cx="232262" cy="508000"/>
            </a:xfrm>
          </p:grpSpPr>
          <p:sp>
            <p:nvSpPr>
              <p:cNvPr id="67" name="Freeform 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8" name="Group 68"/>
            <p:cNvGrpSpPr/>
            <p:nvPr/>
          </p:nvGrpSpPr>
          <p:grpSpPr>
            <a:xfrm rot="-8686452">
              <a:off x="730701" y="17603"/>
              <a:ext cx="199697" cy="436775"/>
              <a:chOff x="0" y="0"/>
              <a:chExt cx="232262" cy="508000"/>
            </a:xfrm>
          </p:grpSpPr>
          <p:sp>
            <p:nvSpPr>
              <p:cNvPr id="69" name="Freeform 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70" name="Group 70"/>
            <p:cNvGrpSpPr/>
            <p:nvPr/>
          </p:nvGrpSpPr>
          <p:grpSpPr>
            <a:xfrm rot="-3324996">
              <a:off x="635185" y="38080"/>
              <a:ext cx="199697" cy="436775"/>
              <a:chOff x="0" y="0"/>
              <a:chExt cx="232262" cy="508000"/>
            </a:xfrm>
          </p:grpSpPr>
          <p:sp>
            <p:nvSpPr>
              <p:cNvPr id="71" name="Freeform 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72" name="Group 72"/>
          <p:cNvGrpSpPr/>
          <p:nvPr/>
        </p:nvGrpSpPr>
        <p:grpSpPr>
          <a:xfrm rot="7453708">
            <a:off x="1856919" y="2130818"/>
            <a:ext cx="1022350" cy="1055422"/>
            <a:chOff x="0" y="0"/>
            <a:chExt cx="1363133" cy="1407229"/>
          </a:xfrm>
        </p:grpSpPr>
        <p:grpSp>
          <p:nvGrpSpPr>
            <p:cNvPr id="73" name="Group 73"/>
            <p:cNvGrpSpPr>
              <a:grpSpLocks noChangeAspect="1"/>
            </p:cNvGrpSpPr>
            <p:nvPr/>
          </p:nvGrpSpPr>
          <p:grpSpPr>
            <a:xfrm rot="-2490557">
              <a:off x="533314" y="547557"/>
              <a:ext cx="583547" cy="583547"/>
              <a:chOff x="0" y="0"/>
              <a:chExt cx="6350000" cy="6350000"/>
            </a:xfrm>
          </p:grpSpPr>
          <p:sp>
            <p:nvSpPr>
              <p:cNvPr id="74" name="Freeform 7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75" name="Freeform 7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76" name="Group 76"/>
            <p:cNvGrpSpPr/>
            <p:nvPr/>
          </p:nvGrpSpPr>
          <p:grpSpPr>
            <a:xfrm rot="-5659385">
              <a:off x="641729" y="186166"/>
              <a:ext cx="320511" cy="436775"/>
              <a:chOff x="0" y="0"/>
              <a:chExt cx="372777" cy="508000"/>
            </a:xfrm>
          </p:grpSpPr>
          <p:sp>
            <p:nvSpPr>
              <p:cNvPr id="77" name="Freeform 7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78" name="Group 78"/>
            <p:cNvGrpSpPr/>
            <p:nvPr/>
          </p:nvGrpSpPr>
          <p:grpSpPr>
            <a:xfrm rot="-10071992">
              <a:off x="236687" y="547074"/>
              <a:ext cx="321677" cy="436775"/>
              <a:chOff x="0" y="0"/>
              <a:chExt cx="374133" cy="508000"/>
            </a:xfrm>
          </p:grpSpPr>
          <p:sp>
            <p:nvSpPr>
              <p:cNvPr id="79" name="Freeform 7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80" name="Group 80"/>
            <p:cNvGrpSpPr/>
            <p:nvPr/>
          </p:nvGrpSpPr>
          <p:grpSpPr>
            <a:xfrm rot="2909442">
              <a:off x="933131" y="924100"/>
              <a:ext cx="320511" cy="436775"/>
              <a:chOff x="0" y="0"/>
              <a:chExt cx="372777" cy="508000"/>
            </a:xfrm>
          </p:grpSpPr>
          <p:sp>
            <p:nvSpPr>
              <p:cNvPr id="81" name="Freeform 8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82" name="Group 82"/>
            <p:cNvGrpSpPr/>
            <p:nvPr/>
          </p:nvGrpSpPr>
          <p:grpSpPr>
            <a:xfrm rot="-4696161">
              <a:off x="318923" y="552672"/>
              <a:ext cx="199697" cy="436775"/>
              <a:chOff x="0" y="0"/>
              <a:chExt cx="232262" cy="508000"/>
            </a:xfrm>
          </p:grpSpPr>
          <p:sp>
            <p:nvSpPr>
              <p:cNvPr id="83" name="Freeform 8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84" name="Group 84"/>
            <p:cNvGrpSpPr/>
            <p:nvPr/>
          </p:nvGrpSpPr>
          <p:grpSpPr>
            <a:xfrm rot="-2490557">
              <a:off x="1007115" y="939442"/>
              <a:ext cx="199697" cy="436775"/>
              <a:chOff x="0" y="0"/>
              <a:chExt cx="232262" cy="508000"/>
            </a:xfrm>
          </p:grpSpPr>
          <p:sp>
            <p:nvSpPr>
              <p:cNvPr id="85" name="Freeform 8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86" name="Group 86"/>
            <p:cNvGrpSpPr/>
            <p:nvPr/>
          </p:nvGrpSpPr>
          <p:grpSpPr>
            <a:xfrm rot="8932711">
              <a:off x="157955" y="463776"/>
              <a:ext cx="199697" cy="436775"/>
              <a:chOff x="0" y="0"/>
              <a:chExt cx="232262" cy="508000"/>
            </a:xfrm>
          </p:grpSpPr>
          <p:sp>
            <p:nvSpPr>
              <p:cNvPr id="87" name="Freeform 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88" name="Group 88"/>
            <p:cNvGrpSpPr/>
            <p:nvPr/>
          </p:nvGrpSpPr>
          <p:grpSpPr>
            <a:xfrm rot="-7305832">
              <a:off x="138392" y="559483"/>
              <a:ext cx="199697" cy="436775"/>
              <a:chOff x="0" y="0"/>
              <a:chExt cx="232262" cy="508000"/>
            </a:xfrm>
          </p:grpSpPr>
          <p:sp>
            <p:nvSpPr>
              <p:cNvPr id="89" name="Freeform 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90" name="Group 90"/>
            <p:cNvGrpSpPr/>
            <p:nvPr/>
          </p:nvGrpSpPr>
          <p:grpSpPr>
            <a:xfrm rot="-8686452">
              <a:off x="730701" y="17603"/>
              <a:ext cx="199697" cy="436775"/>
              <a:chOff x="0" y="0"/>
              <a:chExt cx="232262" cy="508000"/>
            </a:xfrm>
          </p:grpSpPr>
          <p:sp>
            <p:nvSpPr>
              <p:cNvPr id="91" name="Freeform 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92" name="Group 92"/>
            <p:cNvGrpSpPr/>
            <p:nvPr/>
          </p:nvGrpSpPr>
          <p:grpSpPr>
            <a:xfrm rot="-3324996">
              <a:off x="635185" y="38080"/>
              <a:ext cx="199697" cy="436775"/>
              <a:chOff x="0" y="0"/>
              <a:chExt cx="232262" cy="508000"/>
            </a:xfrm>
          </p:grpSpPr>
          <p:sp>
            <p:nvSpPr>
              <p:cNvPr id="93" name="Freeform 9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94" name="Group 94"/>
          <p:cNvGrpSpPr/>
          <p:nvPr/>
        </p:nvGrpSpPr>
        <p:grpSpPr>
          <a:xfrm rot="1507440">
            <a:off x="345565" y="3216799"/>
            <a:ext cx="1022350" cy="1055422"/>
            <a:chOff x="0" y="0"/>
            <a:chExt cx="1363133" cy="1407229"/>
          </a:xfrm>
        </p:grpSpPr>
        <p:grpSp>
          <p:nvGrpSpPr>
            <p:cNvPr id="95" name="Group 95"/>
            <p:cNvGrpSpPr>
              <a:grpSpLocks noChangeAspect="1"/>
            </p:cNvGrpSpPr>
            <p:nvPr/>
          </p:nvGrpSpPr>
          <p:grpSpPr>
            <a:xfrm rot="-2490557">
              <a:off x="533314" y="547557"/>
              <a:ext cx="583547" cy="583547"/>
              <a:chOff x="0" y="0"/>
              <a:chExt cx="6350000" cy="6350000"/>
            </a:xfrm>
          </p:grpSpPr>
          <p:sp>
            <p:nvSpPr>
              <p:cNvPr id="96" name="Freeform 9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97" name="Freeform 9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98" name="Group 98"/>
            <p:cNvGrpSpPr/>
            <p:nvPr/>
          </p:nvGrpSpPr>
          <p:grpSpPr>
            <a:xfrm rot="-5659385">
              <a:off x="641729" y="186166"/>
              <a:ext cx="320511" cy="436775"/>
              <a:chOff x="0" y="0"/>
              <a:chExt cx="372777" cy="508000"/>
            </a:xfrm>
          </p:grpSpPr>
          <p:sp>
            <p:nvSpPr>
              <p:cNvPr id="99" name="Freeform 9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00" name="Group 100"/>
            <p:cNvGrpSpPr/>
            <p:nvPr/>
          </p:nvGrpSpPr>
          <p:grpSpPr>
            <a:xfrm rot="-10071992">
              <a:off x="236687" y="547074"/>
              <a:ext cx="321677" cy="436775"/>
              <a:chOff x="0" y="0"/>
              <a:chExt cx="374133" cy="508000"/>
            </a:xfrm>
          </p:grpSpPr>
          <p:sp>
            <p:nvSpPr>
              <p:cNvPr id="101" name="Freeform 10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02" name="Group 102"/>
            <p:cNvGrpSpPr/>
            <p:nvPr/>
          </p:nvGrpSpPr>
          <p:grpSpPr>
            <a:xfrm rot="2909442">
              <a:off x="933131" y="924100"/>
              <a:ext cx="320511" cy="436775"/>
              <a:chOff x="0" y="0"/>
              <a:chExt cx="372777" cy="508000"/>
            </a:xfrm>
          </p:grpSpPr>
          <p:sp>
            <p:nvSpPr>
              <p:cNvPr id="103" name="Freeform 10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04" name="Group 104"/>
            <p:cNvGrpSpPr/>
            <p:nvPr/>
          </p:nvGrpSpPr>
          <p:grpSpPr>
            <a:xfrm rot="-4696161">
              <a:off x="318923" y="552672"/>
              <a:ext cx="199697" cy="436775"/>
              <a:chOff x="0" y="0"/>
              <a:chExt cx="232262" cy="508000"/>
            </a:xfrm>
          </p:grpSpPr>
          <p:sp>
            <p:nvSpPr>
              <p:cNvPr id="105" name="Freeform 10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06" name="Group 106"/>
            <p:cNvGrpSpPr/>
            <p:nvPr/>
          </p:nvGrpSpPr>
          <p:grpSpPr>
            <a:xfrm rot="-2490557">
              <a:off x="1007115" y="939442"/>
              <a:ext cx="199697" cy="436775"/>
              <a:chOff x="0" y="0"/>
              <a:chExt cx="232262" cy="508000"/>
            </a:xfrm>
          </p:grpSpPr>
          <p:sp>
            <p:nvSpPr>
              <p:cNvPr id="107" name="Freeform 10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08" name="Group 108"/>
            <p:cNvGrpSpPr/>
            <p:nvPr/>
          </p:nvGrpSpPr>
          <p:grpSpPr>
            <a:xfrm rot="8932711">
              <a:off x="157955" y="463776"/>
              <a:ext cx="199697" cy="436775"/>
              <a:chOff x="0" y="0"/>
              <a:chExt cx="232262" cy="508000"/>
            </a:xfrm>
          </p:grpSpPr>
          <p:sp>
            <p:nvSpPr>
              <p:cNvPr id="109" name="Freeform 10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10" name="Group 110"/>
            <p:cNvGrpSpPr/>
            <p:nvPr/>
          </p:nvGrpSpPr>
          <p:grpSpPr>
            <a:xfrm rot="-7305832">
              <a:off x="138392" y="559483"/>
              <a:ext cx="199697" cy="436775"/>
              <a:chOff x="0" y="0"/>
              <a:chExt cx="232262" cy="508000"/>
            </a:xfrm>
          </p:grpSpPr>
          <p:sp>
            <p:nvSpPr>
              <p:cNvPr id="111" name="Freeform 11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12" name="Group 112"/>
            <p:cNvGrpSpPr/>
            <p:nvPr/>
          </p:nvGrpSpPr>
          <p:grpSpPr>
            <a:xfrm rot="-8686452">
              <a:off x="730701" y="17603"/>
              <a:ext cx="199697" cy="436775"/>
              <a:chOff x="0" y="0"/>
              <a:chExt cx="232262" cy="508000"/>
            </a:xfrm>
          </p:grpSpPr>
          <p:sp>
            <p:nvSpPr>
              <p:cNvPr id="113" name="Freeform 1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14" name="Group 114"/>
            <p:cNvGrpSpPr/>
            <p:nvPr/>
          </p:nvGrpSpPr>
          <p:grpSpPr>
            <a:xfrm rot="-3324996">
              <a:off x="635185" y="38080"/>
              <a:ext cx="199697" cy="436775"/>
              <a:chOff x="0" y="0"/>
              <a:chExt cx="232262" cy="508000"/>
            </a:xfrm>
          </p:grpSpPr>
          <p:sp>
            <p:nvSpPr>
              <p:cNvPr id="115" name="Freeform 1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16" name="Group 116"/>
          <p:cNvGrpSpPr/>
          <p:nvPr/>
        </p:nvGrpSpPr>
        <p:grpSpPr>
          <a:xfrm rot="7453708">
            <a:off x="1870263" y="3743976"/>
            <a:ext cx="1022350" cy="1055422"/>
            <a:chOff x="0" y="0"/>
            <a:chExt cx="1363133" cy="1407229"/>
          </a:xfrm>
        </p:grpSpPr>
        <p:grpSp>
          <p:nvGrpSpPr>
            <p:cNvPr id="117" name="Group 117"/>
            <p:cNvGrpSpPr>
              <a:grpSpLocks noChangeAspect="1"/>
            </p:cNvGrpSpPr>
            <p:nvPr/>
          </p:nvGrpSpPr>
          <p:grpSpPr>
            <a:xfrm rot="-2490557">
              <a:off x="533314" y="547557"/>
              <a:ext cx="583547" cy="583547"/>
              <a:chOff x="0" y="0"/>
              <a:chExt cx="6350000" cy="6350000"/>
            </a:xfrm>
          </p:grpSpPr>
          <p:sp>
            <p:nvSpPr>
              <p:cNvPr id="118" name="Freeform 11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19" name="Freeform 11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20" name="Group 120"/>
            <p:cNvGrpSpPr/>
            <p:nvPr/>
          </p:nvGrpSpPr>
          <p:grpSpPr>
            <a:xfrm rot="-5659385">
              <a:off x="641729" y="186166"/>
              <a:ext cx="320511" cy="436775"/>
              <a:chOff x="0" y="0"/>
              <a:chExt cx="372777" cy="508000"/>
            </a:xfrm>
          </p:grpSpPr>
          <p:sp>
            <p:nvSpPr>
              <p:cNvPr id="121" name="Freeform 12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22" name="Group 122"/>
            <p:cNvGrpSpPr/>
            <p:nvPr/>
          </p:nvGrpSpPr>
          <p:grpSpPr>
            <a:xfrm rot="-10071992">
              <a:off x="236687" y="547074"/>
              <a:ext cx="321677" cy="436775"/>
              <a:chOff x="0" y="0"/>
              <a:chExt cx="374133" cy="508000"/>
            </a:xfrm>
          </p:grpSpPr>
          <p:sp>
            <p:nvSpPr>
              <p:cNvPr id="123" name="Freeform 12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24" name="Group 124"/>
            <p:cNvGrpSpPr/>
            <p:nvPr/>
          </p:nvGrpSpPr>
          <p:grpSpPr>
            <a:xfrm rot="2909442">
              <a:off x="933131" y="924100"/>
              <a:ext cx="320511" cy="436775"/>
              <a:chOff x="0" y="0"/>
              <a:chExt cx="372777" cy="508000"/>
            </a:xfrm>
          </p:grpSpPr>
          <p:sp>
            <p:nvSpPr>
              <p:cNvPr id="125" name="Freeform 12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26" name="Group 126"/>
            <p:cNvGrpSpPr/>
            <p:nvPr/>
          </p:nvGrpSpPr>
          <p:grpSpPr>
            <a:xfrm rot="-4696161">
              <a:off x="318923" y="552672"/>
              <a:ext cx="199697" cy="436775"/>
              <a:chOff x="0" y="0"/>
              <a:chExt cx="232262" cy="508000"/>
            </a:xfrm>
          </p:grpSpPr>
          <p:sp>
            <p:nvSpPr>
              <p:cNvPr id="127" name="Freeform 1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28" name="Group 128"/>
            <p:cNvGrpSpPr/>
            <p:nvPr/>
          </p:nvGrpSpPr>
          <p:grpSpPr>
            <a:xfrm rot="-2490557">
              <a:off x="1007115" y="939442"/>
              <a:ext cx="199697" cy="436775"/>
              <a:chOff x="0" y="0"/>
              <a:chExt cx="232262" cy="508000"/>
            </a:xfrm>
          </p:grpSpPr>
          <p:sp>
            <p:nvSpPr>
              <p:cNvPr id="129" name="Freeform 1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0" name="Group 130"/>
            <p:cNvGrpSpPr/>
            <p:nvPr/>
          </p:nvGrpSpPr>
          <p:grpSpPr>
            <a:xfrm rot="8932711">
              <a:off x="157955" y="463776"/>
              <a:ext cx="199697" cy="436775"/>
              <a:chOff x="0" y="0"/>
              <a:chExt cx="232262" cy="508000"/>
            </a:xfrm>
          </p:grpSpPr>
          <p:sp>
            <p:nvSpPr>
              <p:cNvPr id="131" name="Freeform 1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2" name="Group 132"/>
            <p:cNvGrpSpPr/>
            <p:nvPr/>
          </p:nvGrpSpPr>
          <p:grpSpPr>
            <a:xfrm rot="-7305832">
              <a:off x="138392" y="559483"/>
              <a:ext cx="199697" cy="436775"/>
              <a:chOff x="0" y="0"/>
              <a:chExt cx="232262" cy="508000"/>
            </a:xfrm>
          </p:grpSpPr>
          <p:sp>
            <p:nvSpPr>
              <p:cNvPr id="133" name="Freeform 1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4" name="Group 134"/>
            <p:cNvGrpSpPr/>
            <p:nvPr/>
          </p:nvGrpSpPr>
          <p:grpSpPr>
            <a:xfrm rot="-8686452">
              <a:off x="730701" y="17603"/>
              <a:ext cx="199697" cy="436775"/>
              <a:chOff x="0" y="0"/>
              <a:chExt cx="232262" cy="508000"/>
            </a:xfrm>
          </p:grpSpPr>
          <p:sp>
            <p:nvSpPr>
              <p:cNvPr id="135" name="Freeform 1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6" name="Group 136"/>
            <p:cNvGrpSpPr/>
            <p:nvPr/>
          </p:nvGrpSpPr>
          <p:grpSpPr>
            <a:xfrm rot="-3324996">
              <a:off x="635185" y="38080"/>
              <a:ext cx="199697" cy="436775"/>
              <a:chOff x="0" y="0"/>
              <a:chExt cx="232262" cy="508000"/>
            </a:xfrm>
          </p:grpSpPr>
          <p:sp>
            <p:nvSpPr>
              <p:cNvPr id="137" name="Freeform 1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38" name="Group 138"/>
          <p:cNvGrpSpPr/>
          <p:nvPr/>
        </p:nvGrpSpPr>
        <p:grpSpPr>
          <a:xfrm rot="1507440">
            <a:off x="358909" y="4829958"/>
            <a:ext cx="1022350" cy="1055422"/>
            <a:chOff x="0" y="0"/>
            <a:chExt cx="1363133" cy="1407229"/>
          </a:xfrm>
        </p:grpSpPr>
        <p:grpSp>
          <p:nvGrpSpPr>
            <p:cNvPr id="139" name="Group 139"/>
            <p:cNvGrpSpPr>
              <a:grpSpLocks noChangeAspect="1"/>
            </p:cNvGrpSpPr>
            <p:nvPr/>
          </p:nvGrpSpPr>
          <p:grpSpPr>
            <a:xfrm rot="-2490557">
              <a:off x="533314" y="547557"/>
              <a:ext cx="583547" cy="583547"/>
              <a:chOff x="0" y="0"/>
              <a:chExt cx="6350000" cy="6350000"/>
            </a:xfrm>
          </p:grpSpPr>
          <p:sp>
            <p:nvSpPr>
              <p:cNvPr id="140" name="Freeform 14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41" name="Freeform 14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42" name="Group 142"/>
            <p:cNvGrpSpPr/>
            <p:nvPr/>
          </p:nvGrpSpPr>
          <p:grpSpPr>
            <a:xfrm rot="-5659385">
              <a:off x="641729" y="186166"/>
              <a:ext cx="320511" cy="436775"/>
              <a:chOff x="0" y="0"/>
              <a:chExt cx="372777" cy="508000"/>
            </a:xfrm>
          </p:grpSpPr>
          <p:sp>
            <p:nvSpPr>
              <p:cNvPr id="143" name="Freeform 14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44" name="Group 144"/>
            <p:cNvGrpSpPr/>
            <p:nvPr/>
          </p:nvGrpSpPr>
          <p:grpSpPr>
            <a:xfrm rot="-10071992">
              <a:off x="236687" y="547074"/>
              <a:ext cx="321677" cy="436775"/>
              <a:chOff x="0" y="0"/>
              <a:chExt cx="374133" cy="508000"/>
            </a:xfrm>
          </p:grpSpPr>
          <p:sp>
            <p:nvSpPr>
              <p:cNvPr id="145" name="Freeform 14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46" name="Group 146"/>
            <p:cNvGrpSpPr/>
            <p:nvPr/>
          </p:nvGrpSpPr>
          <p:grpSpPr>
            <a:xfrm rot="2909442">
              <a:off x="933131" y="924100"/>
              <a:ext cx="320511" cy="436775"/>
              <a:chOff x="0" y="0"/>
              <a:chExt cx="372777" cy="508000"/>
            </a:xfrm>
          </p:grpSpPr>
          <p:sp>
            <p:nvSpPr>
              <p:cNvPr id="147" name="Freeform 14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48" name="Group 148"/>
            <p:cNvGrpSpPr/>
            <p:nvPr/>
          </p:nvGrpSpPr>
          <p:grpSpPr>
            <a:xfrm rot="-4696161">
              <a:off x="318923" y="552672"/>
              <a:ext cx="199697" cy="436775"/>
              <a:chOff x="0" y="0"/>
              <a:chExt cx="232262" cy="508000"/>
            </a:xfrm>
          </p:grpSpPr>
          <p:sp>
            <p:nvSpPr>
              <p:cNvPr id="149" name="Freeform 1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0" name="Group 150"/>
            <p:cNvGrpSpPr/>
            <p:nvPr/>
          </p:nvGrpSpPr>
          <p:grpSpPr>
            <a:xfrm rot="-2490557">
              <a:off x="1007115" y="939442"/>
              <a:ext cx="199697" cy="436775"/>
              <a:chOff x="0" y="0"/>
              <a:chExt cx="232262" cy="508000"/>
            </a:xfrm>
          </p:grpSpPr>
          <p:sp>
            <p:nvSpPr>
              <p:cNvPr id="151" name="Freeform 15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2" name="Group 152"/>
            <p:cNvGrpSpPr/>
            <p:nvPr/>
          </p:nvGrpSpPr>
          <p:grpSpPr>
            <a:xfrm rot="8932711">
              <a:off x="157955" y="463776"/>
              <a:ext cx="199697" cy="436775"/>
              <a:chOff x="0" y="0"/>
              <a:chExt cx="232262" cy="508000"/>
            </a:xfrm>
          </p:grpSpPr>
          <p:sp>
            <p:nvSpPr>
              <p:cNvPr id="153" name="Freeform 15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4" name="Group 154"/>
            <p:cNvGrpSpPr/>
            <p:nvPr/>
          </p:nvGrpSpPr>
          <p:grpSpPr>
            <a:xfrm rot="-7305832">
              <a:off x="138392" y="559483"/>
              <a:ext cx="199697" cy="436775"/>
              <a:chOff x="0" y="0"/>
              <a:chExt cx="232262" cy="508000"/>
            </a:xfrm>
          </p:grpSpPr>
          <p:sp>
            <p:nvSpPr>
              <p:cNvPr id="155" name="Freeform 15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6" name="Group 156"/>
            <p:cNvGrpSpPr/>
            <p:nvPr/>
          </p:nvGrpSpPr>
          <p:grpSpPr>
            <a:xfrm rot="-8686452">
              <a:off x="730701" y="17603"/>
              <a:ext cx="199697" cy="436775"/>
              <a:chOff x="0" y="0"/>
              <a:chExt cx="232262" cy="508000"/>
            </a:xfrm>
          </p:grpSpPr>
          <p:sp>
            <p:nvSpPr>
              <p:cNvPr id="157" name="Freeform 1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8" name="Group 158"/>
            <p:cNvGrpSpPr/>
            <p:nvPr/>
          </p:nvGrpSpPr>
          <p:grpSpPr>
            <a:xfrm rot="-3324996">
              <a:off x="635185" y="38080"/>
              <a:ext cx="199697" cy="436775"/>
              <a:chOff x="0" y="0"/>
              <a:chExt cx="232262" cy="508000"/>
            </a:xfrm>
          </p:grpSpPr>
          <p:sp>
            <p:nvSpPr>
              <p:cNvPr id="159" name="Freeform 1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60" name="Group 160"/>
          <p:cNvGrpSpPr/>
          <p:nvPr/>
        </p:nvGrpSpPr>
        <p:grpSpPr>
          <a:xfrm rot="-3517871">
            <a:off x="1586751" y="5078589"/>
            <a:ext cx="1022350" cy="1055422"/>
            <a:chOff x="0" y="0"/>
            <a:chExt cx="1363133" cy="1407229"/>
          </a:xfrm>
        </p:grpSpPr>
        <p:grpSp>
          <p:nvGrpSpPr>
            <p:cNvPr id="161" name="Group 161"/>
            <p:cNvGrpSpPr>
              <a:grpSpLocks noChangeAspect="1"/>
            </p:cNvGrpSpPr>
            <p:nvPr/>
          </p:nvGrpSpPr>
          <p:grpSpPr>
            <a:xfrm rot="-2490557">
              <a:off x="533314" y="547557"/>
              <a:ext cx="583547" cy="583547"/>
              <a:chOff x="0" y="0"/>
              <a:chExt cx="6350000" cy="6350000"/>
            </a:xfrm>
          </p:grpSpPr>
          <p:sp>
            <p:nvSpPr>
              <p:cNvPr id="162" name="Freeform 16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63" name="Freeform 16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64" name="Group 164"/>
            <p:cNvGrpSpPr/>
            <p:nvPr/>
          </p:nvGrpSpPr>
          <p:grpSpPr>
            <a:xfrm rot="-5659385">
              <a:off x="641729" y="186166"/>
              <a:ext cx="320511" cy="436775"/>
              <a:chOff x="0" y="0"/>
              <a:chExt cx="372777" cy="508000"/>
            </a:xfrm>
          </p:grpSpPr>
          <p:sp>
            <p:nvSpPr>
              <p:cNvPr id="165" name="Freeform 16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66" name="Group 166"/>
            <p:cNvGrpSpPr/>
            <p:nvPr/>
          </p:nvGrpSpPr>
          <p:grpSpPr>
            <a:xfrm rot="-10071992">
              <a:off x="236687" y="547074"/>
              <a:ext cx="321677" cy="436775"/>
              <a:chOff x="0" y="0"/>
              <a:chExt cx="374133" cy="508000"/>
            </a:xfrm>
          </p:grpSpPr>
          <p:sp>
            <p:nvSpPr>
              <p:cNvPr id="167" name="Freeform 16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68" name="Group 168"/>
            <p:cNvGrpSpPr/>
            <p:nvPr/>
          </p:nvGrpSpPr>
          <p:grpSpPr>
            <a:xfrm rot="2909442">
              <a:off x="933131" y="924100"/>
              <a:ext cx="320511" cy="436775"/>
              <a:chOff x="0" y="0"/>
              <a:chExt cx="372777" cy="508000"/>
            </a:xfrm>
          </p:grpSpPr>
          <p:sp>
            <p:nvSpPr>
              <p:cNvPr id="169" name="Freeform 16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70" name="Group 170"/>
            <p:cNvGrpSpPr/>
            <p:nvPr/>
          </p:nvGrpSpPr>
          <p:grpSpPr>
            <a:xfrm rot="-4696161">
              <a:off x="318923" y="552672"/>
              <a:ext cx="199697" cy="436775"/>
              <a:chOff x="0" y="0"/>
              <a:chExt cx="232262" cy="508000"/>
            </a:xfrm>
          </p:grpSpPr>
          <p:sp>
            <p:nvSpPr>
              <p:cNvPr id="171" name="Freeform 1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2" name="Group 172"/>
            <p:cNvGrpSpPr/>
            <p:nvPr/>
          </p:nvGrpSpPr>
          <p:grpSpPr>
            <a:xfrm rot="-2490557">
              <a:off x="1007115" y="939442"/>
              <a:ext cx="199697" cy="436775"/>
              <a:chOff x="0" y="0"/>
              <a:chExt cx="232262" cy="508000"/>
            </a:xfrm>
          </p:grpSpPr>
          <p:sp>
            <p:nvSpPr>
              <p:cNvPr id="173" name="Freeform 17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4" name="Group 174"/>
            <p:cNvGrpSpPr/>
            <p:nvPr/>
          </p:nvGrpSpPr>
          <p:grpSpPr>
            <a:xfrm rot="8932711">
              <a:off x="157955" y="463776"/>
              <a:ext cx="199697" cy="436775"/>
              <a:chOff x="0" y="0"/>
              <a:chExt cx="232262" cy="508000"/>
            </a:xfrm>
          </p:grpSpPr>
          <p:sp>
            <p:nvSpPr>
              <p:cNvPr id="175" name="Freeform 17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6" name="Group 176"/>
            <p:cNvGrpSpPr/>
            <p:nvPr/>
          </p:nvGrpSpPr>
          <p:grpSpPr>
            <a:xfrm rot="-7305832">
              <a:off x="138392" y="559483"/>
              <a:ext cx="199697" cy="436775"/>
              <a:chOff x="0" y="0"/>
              <a:chExt cx="232262" cy="508000"/>
            </a:xfrm>
          </p:grpSpPr>
          <p:sp>
            <p:nvSpPr>
              <p:cNvPr id="177" name="Freeform 17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8" name="Group 178"/>
            <p:cNvGrpSpPr/>
            <p:nvPr/>
          </p:nvGrpSpPr>
          <p:grpSpPr>
            <a:xfrm rot="-8686452">
              <a:off x="730701" y="17603"/>
              <a:ext cx="199697" cy="436775"/>
              <a:chOff x="0" y="0"/>
              <a:chExt cx="232262" cy="508000"/>
            </a:xfrm>
          </p:grpSpPr>
          <p:sp>
            <p:nvSpPr>
              <p:cNvPr id="179" name="Freeform 17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80" name="Group 180"/>
            <p:cNvGrpSpPr/>
            <p:nvPr/>
          </p:nvGrpSpPr>
          <p:grpSpPr>
            <a:xfrm rot="-3324996">
              <a:off x="635185" y="38080"/>
              <a:ext cx="199697" cy="436775"/>
              <a:chOff x="0" y="0"/>
              <a:chExt cx="232262" cy="508000"/>
            </a:xfrm>
          </p:grpSpPr>
          <p:sp>
            <p:nvSpPr>
              <p:cNvPr id="181" name="Freeform 18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82" name="Group 182"/>
          <p:cNvGrpSpPr/>
          <p:nvPr/>
        </p:nvGrpSpPr>
        <p:grpSpPr>
          <a:xfrm rot="2927008">
            <a:off x="852977" y="5810820"/>
            <a:ext cx="1022350" cy="1055422"/>
            <a:chOff x="0" y="0"/>
            <a:chExt cx="1363133" cy="1407229"/>
          </a:xfrm>
        </p:grpSpPr>
        <p:grpSp>
          <p:nvGrpSpPr>
            <p:cNvPr id="183" name="Group 183"/>
            <p:cNvGrpSpPr>
              <a:grpSpLocks noChangeAspect="1"/>
            </p:cNvGrpSpPr>
            <p:nvPr/>
          </p:nvGrpSpPr>
          <p:grpSpPr>
            <a:xfrm rot="-2490557">
              <a:off x="533314" y="547557"/>
              <a:ext cx="583547" cy="583547"/>
              <a:chOff x="0" y="0"/>
              <a:chExt cx="6350000" cy="6350000"/>
            </a:xfrm>
          </p:grpSpPr>
          <p:sp>
            <p:nvSpPr>
              <p:cNvPr id="184" name="Freeform 18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85" name="Freeform 18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86" name="Group 186"/>
            <p:cNvGrpSpPr/>
            <p:nvPr/>
          </p:nvGrpSpPr>
          <p:grpSpPr>
            <a:xfrm rot="-5659385">
              <a:off x="641729" y="186166"/>
              <a:ext cx="320511" cy="436775"/>
              <a:chOff x="0" y="0"/>
              <a:chExt cx="372777" cy="508000"/>
            </a:xfrm>
          </p:grpSpPr>
          <p:sp>
            <p:nvSpPr>
              <p:cNvPr id="187" name="Freeform 18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88" name="Group 188"/>
            <p:cNvGrpSpPr/>
            <p:nvPr/>
          </p:nvGrpSpPr>
          <p:grpSpPr>
            <a:xfrm rot="-10071992">
              <a:off x="236687" y="547074"/>
              <a:ext cx="321677" cy="436775"/>
              <a:chOff x="0" y="0"/>
              <a:chExt cx="374133" cy="508000"/>
            </a:xfrm>
          </p:grpSpPr>
          <p:sp>
            <p:nvSpPr>
              <p:cNvPr id="189" name="Freeform 18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90" name="Group 190"/>
            <p:cNvGrpSpPr/>
            <p:nvPr/>
          </p:nvGrpSpPr>
          <p:grpSpPr>
            <a:xfrm rot="2909442">
              <a:off x="933131" y="924100"/>
              <a:ext cx="320511" cy="436775"/>
              <a:chOff x="0" y="0"/>
              <a:chExt cx="372777" cy="508000"/>
            </a:xfrm>
          </p:grpSpPr>
          <p:sp>
            <p:nvSpPr>
              <p:cNvPr id="191" name="Freeform 19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92" name="Group 192"/>
            <p:cNvGrpSpPr/>
            <p:nvPr/>
          </p:nvGrpSpPr>
          <p:grpSpPr>
            <a:xfrm rot="-4696161">
              <a:off x="318923" y="552672"/>
              <a:ext cx="199697" cy="436775"/>
              <a:chOff x="0" y="0"/>
              <a:chExt cx="232262" cy="508000"/>
            </a:xfrm>
          </p:grpSpPr>
          <p:sp>
            <p:nvSpPr>
              <p:cNvPr id="193" name="Freeform 19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4" name="Group 194"/>
            <p:cNvGrpSpPr/>
            <p:nvPr/>
          </p:nvGrpSpPr>
          <p:grpSpPr>
            <a:xfrm rot="-2490557">
              <a:off x="1007115" y="939442"/>
              <a:ext cx="199697" cy="436775"/>
              <a:chOff x="0" y="0"/>
              <a:chExt cx="232262" cy="508000"/>
            </a:xfrm>
          </p:grpSpPr>
          <p:sp>
            <p:nvSpPr>
              <p:cNvPr id="195" name="Freeform 19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6" name="Group 196"/>
            <p:cNvGrpSpPr/>
            <p:nvPr/>
          </p:nvGrpSpPr>
          <p:grpSpPr>
            <a:xfrm rot="8932711">
              <a:off x="157955" y="463776"/>
              <a:ext cx="199697" cy="436775"/>
              <a:chOff x="0" y="0"/>
              <a:chExt cx="232262" cy="508000"/>
            </a:xfrm>
          </p:grpSpPr>
          <p:sp>
            <p:nvSpPr>
              <p:cNvPr id="197" name="Freeform 19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8" name="Group 198"/>
            <p:cNvGrpSpPr/>
            <p:nvPr/>
          </p:nvGrpSpPr>
          <p:grpSpPr>
            <a:xfrm rot="-7305832">
              <a:off x="138392" y="559483"/>
              <a:ext cx="199697" cy="436775"/>
              <a:chOff x="0" y="0"/>
              <a:chExt cx="232262" cy="508000"/>
            </a:xfrm>
          </p:grpSpPr>
          <p:sp>
            <p:nvSpPr>
              <p:cNvPr id="199" name="Freeform 19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0" name="Group 200"/>
            <p:cNvGrpSpPr/>
            <p:nvPr/>
          </p:nvGrpSpPr>
          <p:grpSpPr>
            <a:xfrm rot="-8686452">
              <a:off x="730701" y="17603"/>
              <a:ext cx="199697" cy="436775"/>
              <a:chOff x="0" y="0"/>
              <a:chExt cx="232262" cy="508000"/>
            </a:xfrm>
          </p:grpSpPr>
          <p:sp>
            <p:nvSpPr>
              <p:cNvPr id="201" name="Freeform 20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2" name="Group 202"/>
            <p:cNvGrpSpPr/>
            <p:nvPr/>
          </p:nvGrpSpPr>
          <p:grpSpPr>
            <a:xfrm rot="-3324996">
              <a:off x="635185" y="38080"/>
              <a:ext cx="199697" cy="436775"/>
              <a:chOff x="0" y="0"/>
              <a:chExt cx="232262" cy="508000"/>
            </a:xfrm>
          </p:grpSpPr>
          <p:sp>
            <p:nvSpPr>
              <p:cNvPr id="203" name="Freeform 20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04" name="Group 204"/>
          <p:cNvGrpSpPr/>
          <p:nvPr/>
        </p:nvGrpSpPr>
        <p:grpSpPr>
          <a:xfrm rot="7453708">
            <a:off x="1387807" y="2850292"/>
            <a:ext cx="1022350" cy="1055422"/>
            <a:chOff x="0" y="0"/>
            <a:chExt cx="1363133" cy="1407229"/>
          </a:xfrm>
        </p:grpSpPr>
        <p:grpSp>
          <p:nvGrpSpPr>
            <p:cNvPr id="205" name="Group 205"/>
            <p:cNvGrpSpPr>
              <a:grpSpLocks noChangeAspect="1"/>
            </p:cNvGrpSpPr>
            <p:nvPr/>
          </p:nvGrpSpPr>
          <p:grpSpPr>
            <a:xfrm rot="-2490557">
              <a:off x="533314" y="547557"/>
              <a:ext cx="583547" cy="583547"/>
              <a:chOff x="0" y="0"/>
              <a:chExt cx="6350000" cy="6350000"/>
            </a:xfrm>
          </p:grpSpPr>
          <p:sp>
            <p:nvSpPr>
              <p:cNvPr id="206" name="Freeform 20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07" name="Freeform 20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08" name="Group 208"/>
            <p:cNvGrpSpPr/>
            <p:nvPr/>
          </p:nvGrpSpPr>
          <p:grpSpPr>
            <a:xfrm rot="-5659385">
              <a:off x="641729" y="186166"/>
              <a:ext cx="320511" cy="436775"/>
              <a:chOff x="0" y="0"/>
              <a:chExt cx="372777" cy="508000"/>
            </a:xfrm>
          </p:grpSpPr>
          <p:sp>
            <p:nvSpPr>
              <p:cNvPr id="209" name="Freeform 20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10" name="Group 210"/>
            <p:cNvGrpSpPr/>
            <p:nvPr/>
          </p:nvGrpSpPr>
          <p:grpSpPr>
            <a:xfrm rot="-10071992">
              <a:off x="236687" y="547074"/>
              <a:ext cx="321677" cy="436775"/>
              <a:chOff x="0" y="0"/>
              <a:chExt cx="374133" cy="508000"/>
            </a:xfrm>
          </p:grpSpPr>
          <p:sp>
            <p:nvSpPr>
              <p:cNvPr id="211" name="Freeform 21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12" name="Group 212"/>
            <p:cNvGrpSpPr/>
            <p:nvPr/>
          </p:nvGrpSpPr>
          <p:grpSpPr>
            <a:xfrm rot="2909442">
              <a:off x="933131" y="924100"/>
              <a:ext cx="320511" cy="436775"/>
              <a:chOff x="0" y="0"/>
              <a:chExt cx="372777" cy="508000"/>
            </a:xfrm>
          </p:grpSpPr>
          <p:sp>
            <p:nvSpPr>
              <p:cNvPr id="213" name="Freeform 21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14" name="Group 214"/>
            <p:cNvGrpSpPr/>
            <p:nvPr/>
          </p:nvGrpSpPr>
          <p:grpSpPr>
            <a:xfrm rot="-4696161">
              <a:off x="318923" y="552672"/>
              <a:ext cx="199697" cy="436775"/>
              <a:chOff x="0" y="0"/>
              <a:chExt cx="232262" cy="508000"/>
            </a:xfrm>
          </p:grpSpPr>
          <p:sp>
            <p:nvSpPr>
              <p:cNvPr id="215" name="Freeform 2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6" name="Group 216"/>
            <p:cNvGrpSpPr/>
            <p:nvPr/>
          </p:nvGrpSpPr>
          <p:grpSpPr>
            <a:xfrm rot="-2490557">
              <a:off x="1007115" y="939442"/>
              <a:ext cx="199697" cy="436775"/>
              <a:chOff x="0" y="0"/>
              <a:chExt cx="232262" cy="508000"/>
            </a:xfrm>
          </p:grpSpPr>
          <p:sp>
            <p:nvSpPr>
              <p:cNvPr id="217" name="Freeform 2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8" name="Group 218"/>
            <p:cNvGrpSpPr/>
            <p:nvPr/>
          </p:nvGrpSpPr>
          <p:grpSpPr>
            <a:xfrm rot="8932711">
              <a:off x="157955" y="463776"/>
              <a:ext cx="199697" cy="436775"/>
              <a:chOff x="0" y="0"/>
              <a:chExt cx="232262" cy="508000"/>
            </a:xfrm>
          </p:grpSpPr>
          <p:sp>
            <p:nvSpPr>
              <p:cNvPr id="219" name="Freeform 2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0" name="Group 220"/>
            <p:cNvGrpSpPr/>
            <p:nvPr/>
          </p:nvGrpSpPr>
          <p:grpSpPr>
            <a:xfrm rot="-7305832">
              <a:off x="138392" y="559483"/>
              <a:ext cx="199697" cy="436775"/>
              <a:chOff x="0" y="0"/>
              <a:chExt cx="232262" cy="508000"/>
            </a:xfrm>
          </p:grpSpPr>
          <p:sp>
            <p:nvSpPr>
              <p:cNvPr id="221" name="Freeform 2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2" name="Group 222"/>
            <p:cNvGrpSpPr/>
            <p:nvPr/>
          </p:nvGrpSpPr>
          <p:grpSpPr>
            <a:xfrm rot="-8686452">
              <a:off x="730701" y="17603"/>
              <a:ext cx="199697" cy="436775"/>
              <a:chOff x="0" y="0"/>
              <a:chExt cx="232262" cy="508000"/>
            </a:xfrm>
          </p:grpSpPr>
          <p:sp>
            <p:nvSpPr>
              <p:cNvPr id="223" name="Freeform 2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4" name="Group 224"/>
            <p:cNvGrpSpPr/>
            <p:nvPr/>
          </p:nvGrpSpPr>
          <p:grpSpPr>
            <a:xfrm rot="-3324996">
              <a:off x="635185" y="38080"/>
              <a:ext cx="199697" cy="436775"/>
              <a:chOff x="0" y="0"/>
              <a:chExt cx="232262" cy="508000"/>
            </a:xfrm>
          </p:grpSpPr>
          <p:sp>
            <p:nvSpPr>
              <p:cNvPr id="225" name="Freeform 2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26" name="Group 226"/>
          <p:cNvGrpSpPr/>
          <p:nvPr/>
        </p:nvGrpSpPr>
        <p:grpSpPr>
          <a:xfrm rot="1507440">
            <a:off x="264940" y="7186343"/>
            <a:ext cx="1022350" cy="1055422"/>
            <a:chOff x="0" y="0"/>
            <a:chExt cx="1363133" cy="1407229"/>
          </a:xfrm>
        </p:grpSpPr>
        <p:grpSp>
          <p:nvGrpSpPr>
            <p:cNvPr id="227" name="Group 227"/>
            <p:cNvGrpSpPr>
              <a:grpSpLocks noChangeAspect="1"/>
            </p:cNvGrpSpPr>
            <p:nvPr/>
          </p:nvGrpSpPr>
          <p:grpSpPr>
            <a:xfrm rot="-2490557">
              <a:off x="533314" y="547557"/>
              <a:ext cx="583547" cy="583547"/>
              <a:chOff x="0" y="0"/>
              <a:chExt cx="6350000" cy="6350000"/>
            </a:xfrm>
          </p:grpSpPr>
          <p:sp>
            <p:nvSpPr>
              <p:cNvPr id="228" name="Freeform 2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29" name="Freeform 22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30" name="Group 230"/>
            <p:cNvGrpSpPr/>
            <p:nvPr/>
          </p:nvGrpSpPr>
          <p:grpSpPr>
            <a:xfrm rot="-5659385">
              <a:off x="641729" y="186166"/>
              <a:ext cx="320511" cy="436775"/>
              <a:chOff x="0" y="0"/>
              <a:chExt cx="372777" cy="508000"/>
            </a:xfrm>
          </p:grpSpPr>
          <p:sp>
            <p:nvSpPr>
              <p:cNvPr id="231" name="Freeform 23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32" name="Group 232"/>
            <p:cNvGrpSpPr/>
            <p:nvPr/>
          </p:nvGrpSpPr>
          <p:grpSpPr>
            <a:xfrm rot="-10071992">
              <a:off x="236687" y="547074"/>
              <a:ext cx="321677" cy="436775"/>
              <a:chOff x="0" y="0"/>
              <a:chExt cx="374133" cy="508000"/>
            </a:xfrm>
          </p:grpSpPr>
          <p:sp>
            <p:nvSpPr>
              <p:cNvPr id="233" name="Freeform 23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34" name="Group 234"/>
            <p:cNvGrpSpPr/>
            <p:nvPr/>
          </p:nvGrpSpPr>
          <p:grpSpPr>
            <a:xfrm rot="2909442">
              <a:off x="933131" y="924100"/>
              <a:ext cx="320511" cy="436775"/>
              <a:chOff x="0" y="0"/>
              <a:chExt cx="372777" cy="508000"/>
            </a:xfrm>
          </p:grpSpPr>
          <p:sp>
            <p:nvSpPr>
              <p:cNvPr id="235" name="Freeform 23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36" name="Group 236"/>
            <p:cNvGrpSpPr/>
            <p:nvPr/>
          </p:nvGrpSpPr>
          <p:grpSpPr>
            <a:xfrm rot="-4696161">
              <a:off x="318923" y="552672"/>
              <a:ext cx="199697" cy="436775"/>
              <a:chOff x="0" y="0"/>
              <a:chExt cx="232262" cy="508000"/>
            </a:xfrm>
          </p:grpSpPr>
          <p:sp>
            <p:nvSpPr>
              <p:cNvPr id="237" name="Freeform 2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8" name="Group 238"/>
            <p:cNvGrpSpPr/>
            <p:nvPr/>
          </p:nvGrpSpPr>
          <p:grpSpPr>
            <a:xfrm rot="-2490557">
              <a:off x="1007115" y="939442"/>
              <a:ext cx="199697" cy="436775"/>
              <a:chOff x="0" y="0"/>
              <a:chExt cx="232262" cy="508000"/>
            </a:xfrm>
          </p:grpSpPr>
          <p:sp>
            <p:nvSpPr>
              <p:cNvPr id="239" name="Freeform 2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0" name="Group 240"/>
            <p:cNvGrpSpPr/>
            <p:nvPr/>
          </p:nvGrpSpPr>
          <p:grpSpPr>
            <a:xfrm rot="8932711">
              <a:off x="157955" y="463776"/>
              <a:ext cx="199697" cy="436775"/>
              <a:chOff x="0" y="0"/>
              <a:chExt cx="232262" cy="508000"/>
            </a:xfrm>
          </p:grpSpPr>
          <p:sp>
            <p:nvSpPr>
              <p:cNvPr id="241" name="Freeform 2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2" name="Group 242"/>
            <p:cNvGrpSpPr/>
            <p:nvPr/>
          </p:nvGrpSpPr>
          <p:grpSpPr>
            <a:xfrm rot="-7305832">
              <a:off x="138392" y="559483"/>
              <a:ext cx="199697" cy="436775"/>
              <a:chOff x="0" y="0"/>
              <a:chExt cx="232262" cy="508000"/>
            </a:xfrm>
          </p:grpSpPr>
          <p:sp>
            <p:nvSpPr>
              <p:cNvPr id="243" name="Freeform 2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4" name="Group 244"/>
            <p:cNvGrpSpPr/>
            <p:nvPr/>
          </p:nvGrpSpPr>
          <p:grpSpPr>
            <a:xfrm rot="-8686452">
              <a:off x="730701" y="17603"/>
              <a:ext cx="199697" cy="436775"/>
              <a:chOff x="0" y="0"/>
              <a:chExt cx="232262" cy="508000"/>
            </a:xfrm>
          </p:grpSpPr>
          <p:sp>
            <p:nvSpPr>
              <p:cNvPr id="245" name="Freeform 2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6" name="Group 246"/>
            <p:cNvGrpSpPr/>
            <p:nvPr/>
          </p:nvGrpSpPr>
          <p:grpSpPr>
            <a:xfrm rot="-3324996">
              <a:off x="635185" y="38080"/>
              <a:ext cx="199697" cy="436775"/>
              <a:chOff x="0" y="0"/>
              <a:chExt cx="232262" cy="508000"/>
            </a:xfrm>
          </p:grpSpPr>
          <p:sp>
            <p:nvSpPr>
              <p:cNvPr id="247" name="Freeform 2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48" name="Group 248"/>
          <p:cNvGrpSpPr/>
          <p:nvPr/>
        </p:nvGrpSpPr>
        <p:grpSpPr>
          <a:xfrm rot="7453708">
            <a:off x="1769622" y="6827771"/>
            <a:ext cx="1022350" cy="1055422"/>
            <a:chOff x="0" y="0"/>
            <a:chExt cx="1363133" cy="1407229"/>
          </a:xfrm>
        </p:grpSpPr>
        <p:grpSp>
          <p:nvGrpSpPr>
            <p:cNvPr id="249" name="Group 249"/>
            <p:cNvGrpSpPr>
              <a:grpSpLocks noChangeAspect="1"/>
            </p:cNvGrpSpPr>
            <p:nvPr/>
          </p:nvGrpSpPr>
          <p:grpSpPr>
            <a:xfrm rot="-2490557">
              <a:off x="533314" y="547557"/>
              <a:ext cx="583547" cy="583547"/>
              <a:chOff x="0" y="0"/>
              <a:chExt cx="6350000" cy="6350000"/>
            </a:xfrm>
          </p:grpSpPr>
          <p:sp>
            <p:nvSpPr>
              <p:cNvPr id="250" name="Freeform 25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51" name="Freeform 25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52" name="Group 252"/>
            <p:cNvGrpSpPr/>
            <p:nvPr/>
          </p:nvGrpSpPr>
          <p:grpSpPr>
            <a:xfrm rot="-5659385">
              <a:off x="641729" y="186166"/>
              <a:ext cx="320511" cy="436775"/>
              <a:chOff x="0" y="0"/>
              <a:chExt cx="372777" cy="508000"/>
            </a:xfrm>
          </p:grpSpPr>
          <p:sp>
            <p:nvSpPr>
              <p:cNvPr id="253" name="Freeform 25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54" name="Group 254"/>
            <p:cNvGrpSpPr/>
            <p:nvPr/>
          </p:nvGrpSpPr>
          <p:grpSpPr>
            <a:xfrm rot="-10071992">
              <a:off x="236687" y="547074"/>
              <a:ext cx="321677" cy="436775"/>
              <a:chOff x="0" y="0"/>
              <a:chExt cx="374133" cy="508000"/>
            </a:xfrm>
          </p:grpSpPr>
          <p:sp>
            <p:nvSpPr>
              <p:cNvPr id="255" name="Freeform 25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56" name="Group 256"/>
            <p:cNvGrpSpPr/>
            <p:nvPr/>
          </p:nvGrpSpPr>
          <p:grpSpPr>
            <a:xfrm rot="2909442">
              <a:off x="933131" y="924100"/>
              <a:ext cx="320511" cy="436775"/>
              <a:chOff x="0" y="0"/>
              <a:chExt cx="372777" cy="508000"/>
            </a:xfrm>
          </p:grpSpPr>
          <p:sp>
            <p:nvSpPr>
              <p:cNvPr id="257" name="Freeform 25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58" name="Group 258"/>
            <p:cNvGrpSpPr/>
            <p:nvPr/>
          </p:nvGrpSpPr>
          <p:grpSpPr>
            <a:xfrm rot="-4696161">
              <a:off x="318923" y="552672"/>
              <a:ext cx="199697" cy="436775"/>
              <a:chOff x="0" y="0"/>
              <a:chExt cx="232262" cy="508000"/>
            </a:xfrm>
          </p:grpSpPr>
          <p:sp>
            <p:nvSpPr>
              <p:cNvPr id="259" name="Freeform 2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0" name="Group 260"/>
            <p:cNvGrpSpPr/>
            <p:nvPr/>
          </p:nvGrpSpPr>
          <p:grpSpPr>
            <a:xfrm rot="-2490557">
              <a:off x="1007115" y="939442"/>
              <a:ext cx="199697" cy="436775"/>
              <a:chOff x="0" y="0"/>
              <a:chExt cx="232262" cy="508000"/>
            </a:xfrm>
          </p:grpSpPr>
          <p:sp>
            <p:nvSpPr>
              <p:cNvPr id="261" name="Freeform 2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2" name="Group 262"/>
            <p:cNvGrpSpPr/>
            <p:nvPr/>
          </p:nvGrpSpPr>
          <p:grpSpPr>
            <a:xfrm rot="8932711">
              <a:off x="157955" y="463776"/>
              <a:ext cx="199697" cy="436775"/>
              <a:chOff x="0" y="0"/>
              <a:chExt cx="232262" cy="508000"/>
            </a:xfrm>
          </p:grpSpPr>
          <p:sp>
            <p:nvSpPr>
              <p:cNvPr id="263" name="Freeform 2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4" name="Group 264"/>
            <p:cNvGrpSpPr/>
            <p:nvPr/>
          </p:nvGrpSpPr>
          <p:grpSpPr>
            <a:xfrm rot="-7305832">
              <a:off x="138392" y="559483"/>
              <a:ext cx="199697" cy="436775"/>
              <a:chOff x="0" y="0"/>
              <a:chExt cx="232262" cy="508000"/>
            </a:xfrm>
          </p:grpSpPr>
          <p:sp>
            <p:nvSpPr>
              <p:cNvPr id="265" name="Freeform 2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6" name="Group 266"/>
            <p:cNvGrpSpPr/>
            <p:nvPr/>
          </p:nvGrpSpPr>
          <p:grpSpPr>
            <a:xfrm rot="-8686452">
              <a:off x="730701" y="17603"/>
              <a:ext cx="199697" cy="436775"/>
              <a:chOff x="0" y="0"/>
              <a:chExt cx="232262" cy="508000"/>
            </a:xfrm>
          </p:grpSpPr>
          <p:sp>
            <p:nvSpPr>
              <p:cNvPr id="267" name="Freeform 2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8" name="Group 268"/>
            <p:cNvGrpSpPr/>
            <p:nvPr/>
          </p:nvGrpSpPr>
          <p:grpSpPr>
            <a:xfrm rot="-3324996">
              <a:off x="635185" y="38080"/>
              <a:ext cx="199697" cy="436775"/>
              <a:chOff x="0" y="0"/>
              <a:chExt cx="232262" cy="508000"/>
            </a:xfrm>
          </p:grpSpPr>
          <p:sp>
            <p:nvSpPr>
              <p:cNvPr id="269" name="Freeform 2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70" name="Group 270"/>
          <p:cNvGrpSpPr/>
          <p:nvPr/>
        </p:nvGrpSpPr>
        <p:grpSpPr>
          <a:xfrm rot="1507440">
            <a:off x="358909" y="8861660"/>
            <a:ext cx="1022350" cy="1055422"/>
            <a:chOff x="0" y="0"/>
            <a:chExt cx="1363133" cy="1407229"/>
          </a:xfrm>
        </p:grpSpPr>
        <p:grpSp>
          <p:nvGrpSpPr>
            <p:cNvPr id="271" name="Group 271"/>
            <p:cNvGrpSpPr>
              <a:grpSpLocks noChangeAspect="1"/>
            </p:cNvGrpSpPr>
            <p:nvPr/>
          </p:nvGrpSpPr>
          <p:grpSpPr>
            <a:xfrm rot="-2490557">
              <a:off x="533314" y="547557"/>
              <a:ext cx="583547" cy="583547"/>
              <a:chOff x="0" y="0"/>
              <a:chExt cx="6350000" cy="6350000"/>
            </a:xfrm>
          </p:grpSpPr>
          <p:sp>
            <p:nvSpPr>
              <p:cNvPr id="272" name="Freeform 27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73" name="Freeform 27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74" name="Group 274"/>
            <p:cNvGrpSpPr/>
            <p:nvPr/>
          </p:nvGrpSpPr>
          <p:grpSpPr>
            <a:xfrm rot="-5659385">
              <a:off x="641729" y="186166"/>
              <a:ext cx="320511" cy="436775"/>
              <a:chOff x="0" y="0"/>
              <a:chExt cx="372777" cy="508000"/>
            </a:xfrm>
          </p:grpSpPr>
          <p:sp>
            <p:nvSpPr>
              <p:cNvPr id="275" name="Freeform 27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76" name="Group 276"/>
            <p:cNvGrpSpPr/>
            <p:nvPr/>
          </p:nvGrpSpPr>
          <p:grpSpPr>
            <a:xfrm rot="-10071992">
              <a:off x="236687" y="547074"/>
              <a:ext cx="321677" cy="436775"/>
              <a:chOff x="0" y="0"/>
              <a:chExt cx="374133" cy="508000"/>
            </a:xfrm>
          </p:grpSpPr>
          <p:sp>
            <p:nvSpPr>
              <p:cNvPr id="277" name="Freeform 27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78" name="Group 278"/>
            <p:cNvGrpSpPr/>
            <p:nvPr/>
          </p:nvGrpSpPr>
          <p:grpSpPr>
            <a:xfrm rot="2909442">
              <a:off x="933131" y="924100"/>
              <a:ext cx="320511" cy="436775"/>
              <a:chOff x="0" y="0"/>
              <a:chExt cx="372777" cy="508000"/>
            </a:xfrm>
          </p:grpSpPr>
          <p:sp>
            <p:nvSpPr>
              <p:cNvPr id="279" name="Freeform 27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80" name="Group 280"/>
            <p:cNvGrpSpPr/>
            <p:nvPr/>
          </p:nvGrpSpPr>
          <p:grpSpPr>
            <a:xfrm rot="-4696161">
              <a:off x="318923" y="552672"/>
              <a:ext cx="199697" cy="436775"/>
              <a:chOff x="0" y="0"/>
              <a:chExt cx="232262" cy="508000"/>
            </a:xfrm>
          </p:grpSpPr>
          <p:sp>
            <p:nvSpPr>
              <p:cNvPr id="281" name="Freeform 28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2" name="Group 282"/>
            <p:cNvGrpSpPr/>
            <p:nvPr/>
          </p:nvGrpSpPr>
          <p:grpSpPr>
            <a:xfrm rot="-2490557">
              <a:off x="1007115" y="939442"/>
              <a:ext cx="199697" cy="436775"/>
              <a:chOff x="0" y="0"/>
              <a:chExt cx="232262" cy="508000"/>
            </a:xfrm>
          </p:grpSpPr>
          <p:sp>
            <p:nvSpPr>
              <p:cNvPr id="283" name="Freeform 28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4" name="Group 284"/>
            <p:cNvGrpSpPr/>
            <p:nvPr/>
          </p:nvGrpSpPr>
          <p:grpSpPr>
            <a:xfrm rot="8932711">
              <a:off x="157955" y="463776"/>
              <a:ext cx="199697" cy="436775"/>
              <a:chOff x="0" y="0"/>
              <a:chExt cx="232262" cy="508000"/>
            </a:xfrm>
          </p:grpSpPr>
          <p:sp>
            <p:nvSpPr>
              <p:cNvPr id="285" name="Freeform 28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6" name="Group 286"/>
            <p:cNvGrpSpPr/>
            <p:nvPr/>
          </p:nvGrpSpPr>
          <p:grpSpPr>
            <a:xfrm rot="-7305832">
              <a:off x="138392" y="559483"/>
              <a:ext cx="199697" cy="436775"/>
              <a:chOff x="0" y="0"/>
              <a:chExt cx="232262" cy="508000"/>
            </a:xfrm>
          </p:grpSpPr>
          <p:sp>
            <p:nvSpPr>
              <p:cNvPr id="287" name="Freeform 2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8" name="Group 288"/>
            <p:cNvGrpSpPr/>
            <p:nvPr/>
          </p:nvGrpSpPr>
          <p:grpSpPr>
            <a:xfrm rot="-8686452">
              <a:off x="730701" y="17603"/>
              <a:ext cx="199697" cy="436775"/>
              <a:chOff x="0" y="0"/>
              <a:chExt cx="232262" cy="508000"/>
            </a:xfrm>
          </p:grpSpPr>
          <p:sp>
            <p:nvSpPr>
              <p:cNvPr id="289" name="Freeform 2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90" name="Group 290"/>
            <p:cNvGrpSpPr/>
            <p:nvPr/>
          </p:nvGrpSpPr>
          <p:grpSpPr>
            <a:xfrm rot="-3324996">
              <a:off x="635185" y="38080"/>
              <a:ext cx="199697" cy="436775"/>
              <a:chOff x="0" y="0"/>
              <a:chExt cx="232262" cy="508000"/>
            </a:xfrm>
          </p:grpSpPr>
          <p:sp>
            <p:nvSpPr>
              <p:cNvPr id="291" name="Freeform 2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92" name="Group 292"/>
          <p:cNvGrpSpPr/>
          <p:nvPr/>
        </p:nvGrpSpPr>
        <p:grpSpPr>
          <a:xfrm rot="-3517871">
            <a:off x="1251299" y="8019433"/>
            <a:ext cx="1022350" cy="1055422"/>
            <a:chOff x="0" y="0"/>
            <a:chExt cx="1363133" cy="1407229"/>
          </a:xfrm>
        </p:grpSpPr>
        <p:grpSp>
          <p:nvGrpSpPr>
            <p:cNvPr id="293" name="Group 293"/>
            <p:cNvGrpSpPr>
              <a:grpSpLocks noChangeAspect="1"/>
            </p:cNvGrpSpPr>
            <p:nvPr/>
          </p:nvGrpSpPr>
          <p:grpSpPr>
            <a:xfrm rot="-2490557">
              <a:off x="533314" y="547557"/>
              <a:ext cx="583547" cy="583547"/>
              <a:chOff x="0" y="0"/>
              <a:chExt cx="6350000" cy="6350000"/>
            </a:xfrm>
          </p:grpSpPr>
          <p:sp>
            <p:nvSpPr>
              <p:cNvPr id="294" name="Freeform 29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95" name="Freeform 29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96" name="Group 296"/>
            <p:cNvGrpSpPr/>
            <p:nvPr/>
          </p:nvGrpSpPr>
          <p:grpSpPr>
            <a:xfrm rot="-5659385">
              <a:off x="641729" y="186166"/>
              <a:ext cx="320511" cy="436775"/>
              <a:chOff x="0" y="0"/>
              <a:chExt cx="372777" cy="508000"/>
            </a:xfrm>
          </p:grpSpPr>
          <p:sp>
            <p:nvSpPr>
              <p:cNvPr id="297" name="Freeform 29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98" name="Group 298"/>
            <p:cNvGrpSpPr/>
            <p:nvPr/>
          </p:nvGrpSpPr>
          <p:grpSpPr>
            <a:xfrm rot="-10071992">
              <a:off x="236687" y="547074"/>
              <a:ext cx="321677" cy="436775"/>
              <a:chOff x="0" y="0"/>
              <a:chExt cx="374133" cy="508000"/>
            </a:xfrm>
          </p:grpSpPr>
          <p:sp>
            <p:nvSpPr>
              <p:cNvPr id="299" name="Freeform 29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300" name="Group 300"/>
            <p:cNvGrpSpPr/>
            <p:nvPr/>
          </p:nvGrpSpPr>
          <p:grpSpPr>
            <a:xfrm rot="2909442">
              <a:off x="933131" y="924100"/>
              <a:ext cx="320511" cy="436775"/>
              <a:chOff x="0" y="0"/>
              <a:chExt cx="372777" cy="508000"/>
            </a:xfrm>
          </p:grpSpPr>
          <p:sp>
            <p:nvSpPr>
              <p:cNvPr id="301" name="Freeform 30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02" name="Group 302"/>
            <p:cNvGrpSpPr/>
            <p:nvPr/>
          </p:nvGrpSpPr>
          <p:grpSpPr>
            <a:xfrm rot="-4696161">
              <a:off x="318923" y="552672"/>
              <a:ext cx="199697" cy="436775"/>
              <a:chOff x="0" y="0"/>
              <a:chExt cx="232262" cy="508000"/>
            </a:xfrm>
          </p:grpSpPr>
          <p:sp>
            <p:nvSpPr>
              <p:cNvPr id="303" name="Freeform 30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4" name="Group 304"/>
            <p:cNvGrpSpPr/>
            <p:nvPr/>
          </p:nvGrpSpPr>
          <p:grpSpPr>
            <a:xfrm rot="-2490557">
              <a:off x="1007115" y="939442"/>
              <a:ext cx="199697" cy="436775"/>
              <a:chOff x="0" y="0"/>
              <a:chExt cx="232262" cy="508000"/>
            </a:xfrm>
          </p:grpSpPr>
          <p:sp>
            <p:nvSpPr>
              <p:cNvPr id="305" name="Freeform 30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6" name="Group 306"/>
            <p:cNvGrpSpPr/>
            <p:nvPr/>
          </p:nvGrpSpPr>
          <p:grpSpPr>
            <a:xfrm rot="8932711">
              <a:off x="157955" y="463776"/>
              <a:ext cx="199697" cy="436775"/>
              <a:chOff x="0" y="0"/>
              <a:chExt cx="232262" cy="508000"/>
            </a:xfrm>
          </p:grpSpPr>
          <p:sp>
            <p:nvSpPr>
              <p:cNvPr id="307" name="Freeform 30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8" name="Group 308"/>
            <p:cNvGrpSpPr/>
            <p:nvPr/>
          </p:nvGrpSpPr>
          <p:grpSpPr>
            <a:xfrm rot="-7305832">
              <a:off x="138392" y="559483"/>
              <a:ext cx="199697" cy="436775"/>
              <a:chOff x="0" y="0"/>
              <a:chExt cx="232262" cy="508000"/>
            </a:xfrm>
          </p:grpSpPr>
          <p:sp>
            <p:nvSpPr>
              <p:cNvPr id="309" name="Freeform 30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10" name="Group 310"/>
            <p:cNvGrpSpPr/>
            <p:nvPr/>
          </p:nvGrpSpPr>
          <p:grpSpPr>
            <a:xfrm rot="-8686452">
              <a:off x="730701" y="17603"/>
              <a:ext cx="199697" cy="436775"/>
              <a:chOff x="0" y="0"/>
              <a:chExt cx="232262" cy="508000"/>
            </a:xfrm>
          </p:grpSpPr>
          <p:sp>
            <p:nvSpPr>
              <p:cNvPr id="311" name="Freeform 31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12" name="Group 312"/>
            <p:cNvGrpSpPr/>
            <p:nvPr/>
          </p:nvGrpSpPr>
          <p:grpSpPr>
            <a:xfrm rot="-3324996">
              <a:off x="635185" y="38080"/>
              <a:ext cx="199697" cy="436775"/>
              <a:chOff x="0" y="0"/>
              <a:chExt cx="232262" cy="508000"/>
            </a:xfrm>
          </p:grpSpPr>
          <p:sp>
            <p:nvSpPr>
              <p:cNvPr id="313" name="Freeform 3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314" name="Group 314"/>
          <p:cNvGrpSpPr/>
          <p:nvPr/>
        </p:nvGrpSpPr>
        <p:grpSpPr>
          <a:xfrm rot="4431079">
            <a:off x="1251299" y="9048133"/>
            <a:ext cx="1022350" cy="1055422"/>
            <a:chOff x="0" y="0"/>
            <a:chExt cx="1363133" cy="1407229"/>
          </a:xfrm>
        </p:grpSpPr>
        <p:grpSp>
          <p:nvGrpSpPr>
            <p:cNvPr id="315" name="Group 315"/>
            <p:cNvGrpSpPr>
              <a:grpSpLocks noChangeAspect="1"/>
            </p:cNvGrpSpPr>
            <p:nvPr/>
          </p:nvGrpSpPr>
          <p:grpSpPr>
            <a:xfrm rot="-2490557">
              <a:off x="533314" y="547557"/>
              <a:ext cx="583547" cy="583547"/>
              <a:chOff x="0" y="0"/>
              <a:chExt cx="6350000" cy="6350000"/>
            </a:xfrm>
          </p:grpSpPr>
          <p:sp>
            <p:nvSpPr>
              <p:cNvPr id="316" name="Freeform 31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317" name="Freeform 31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318" name="Group 318"/>
            <p:cNvGrpSpPr/>
            <p:nvPr/>
          </p:nvGrpSpPr>
          <p:grpSpPr>
            <a:xfrm rot="-5659385">
              <a:off x="641729" y="186166"/>
              <a:ext cx="320511" cy="436775"/>
              <a:chOff x="0" y="0"/>
              <a:chExt cx="372777" cy="508000"/>
            </a:xfrm>
          </p:grpSpPr>
          <p:sp>
            <p:nvSpPr>
              <p:cNvPr id="319" name="Freeform 31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20" name="Group 320"/>
            <p:cNvGrpSpPr/>
            <p:nvPr/>
          </p:nvGrpSpPr>
          <p:grpSpPr>
            <a:xfrm rot="-10071992">
              <a:off x="236687" y="547074"/>
              <a:ext cx="321677" cy="436775"/>
              <a:chOff x="0" y="0"/>
              <a:chExt cx="374133" cy="508000"/>
            </a:xfrm>
          </p:grpSpPr>
          <p:sp>
            <p:nvSpPr>
              <p:cNvPr id="321" name="Freeform 32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322" name="Group 322"/>
            <p:cNvGrpSpPr/>
            <p:nvPr/>
          </p:nvGrpSpPr>
          <p:grpSpPr>
            <a:xfrm rot="2909442">
              <a:off x="933131" y="924100"/>
              <a:ext cx="320511" cy="436775"/>
              <a:chOff x="0" y="0"/>
              <a:chExt cx="372777" cy="508000"/>
            </a:xfrm>
          </p:grpSpPr>
          <p:sp>
            <p:nvSpPr>
              <p:cNvPr id="323" name="Freeform 32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24" name="Group 324"/>
            <p:cNvGrpSpPr/>
            <p:nvPr/>
          </p:nvGrpSpPr>
          <p:grpSpPr>
            <a:xfrm rot="-4696161">
              <a:off x="318923" y="552672"/>
              <a:ext cx="199697" cy="436775"/>
              <a:chOff x="0" y="0"/>
              <a:chExt cx="232262" cy="508000"/>
            </a:xfrm>
          </p:grpSpPr>
          <p:sp>
            <p:nvSpPr>
              <p:cNvPr id="325" name="Freeform 3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26" name="Group 326"/>
            <p:cNvGrpSpPr/>
            <p:nvPr/>
          </p:nvGrpSpPr>
          <p:grpSpPr>
            <a:xfrm rot="-2490557">
              <a:off x="1007115" y="939442"/>
              <a:ext cx="199697" cy="436775"/>
              <a:chOff x="0" y="0"/>
              <a:chExt cx="232262" cy="508000"/>
            </a:xfrm>
          </p:grpSpPr>
          <p:sp>
            <p:nvSpPr>
              <p:cNvPr id="327" name="Freeform 3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28" name="Group 328"/>
            <p:cNvGrpSpPr/>
            <p:nvPr/>
          </p:nvGrpSpPr>
          <p:grpSpPr>
            <a:xfrm rot="8932711">
              <a:off x="157955" y="463776"/>
              <a:ext cx="199697" cy="436775"/>
              <a:chOff x="0" y="0"/>
              <a:chExt cx="232262" cy="508000"/>
            </a:xfrm>
          </p:grpSpPr>
          <p:sp>
            <p:nvSpPr>
              <p:cNvPr id="329" name="Freeform 3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30" name="Group 330"/>
            <p:cNvGrpSpPr/>
            <p:nvPr/>
          </p:nvGrpSpPr>
          <p:grpSpPr>
            <a:xfrm rot="-7305832">
              <a:off x="138392" y="559483"/>
              <a:ext cx="199697" cy="436775"/>
              <a:chOff x="0" y="0"/>
              <a:chExt cx="232262" cy="508000"/>
            </a:xfrm>
          </p:grpSpPr>
          <p:sp>
            <p:nvSpPr>
              <p:cNvPr id="331" name="Freeform 3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32" name="Group 332"/>
            <p:cNvGrpSpPr/>
            <p:nvPr/>
          </p:nvGrpSpPr>
          <p:grpSpPr>
            <a:xfrm rot="-8686452">
              <a:off x="730701" y="17603"/>
              <a:ext cx="199697" cy="436775"/>
              <a:chOff x="0" y="0"/>
              <a:chExt cx="232262" cy="508000"/>
            </a:xfrm>
          </p:grpSpPr>
          <p:sp>
            <p:nvSpPr>
              <p:cNvPr id="333" name="Freeform 3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34" name="Group 334"/>
            <p:cNvGrpSpPr/>
            <p:nvPr/>
          </p:nvGrpSpPr>
          <p:grpSpPr>
            <a:xfrm rot="-3324996">
              <a:off x="635185" y="38080"/>
              <a:ext cx="199697" cy="436775"/>
              <a:chOff x="0" y="0"/>
              <a:chExt cx="232262" cy="508000"/>
            </a:xfrm>
          </p:grpSpPr>
          <p:sp>
            <p:nvSpPr>
              <p:cNvPr id="335" name="Freeform 3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sp>
        <p:nvSpPr>
          <p:cNvPr id="2" name="TextBox 2"/>
          <p:cNvSpPr txBox="1"/>
          <p:nvPr/>
        </p:nvSpPr>
        <p:spPr>
          <a:xfrm>
            <a:off x="104425" y="904875"/>
            <a:ext cx="9974535" cy="2228215"/>
          </a:xfrm>
          <a:prstGeom prst="rect">
            <a:avLst/>
          </a:prstGeom>
        </p:spPr>
        <p:txBody>
          <a:bodyPr lIns="0" tIns="0" rIns="0" bIns="0" rtlCol="0" anchor="t">
            <a:spAutoFit/>
          </a:bodyPr>
          <a:lstStyle/>
          <a:p>
            <a:pPr algn="ctr">
              <a:lnSpc>
                <a:spcPts val="8960"/>
              </a:lnSpc>
              <a:spcBef>
                <a:spcPct val="0"/>
              </a:spcBef>
            </a:pPr>
            <a:r>
              <a:rPr lang="en-US" sz="6400">
                <a:solidFill>
                  <a:srgbClr val="FFFFFF"/>
                </a:solidFill>
                <a:latin typeface="League Spartan"/>
              </a:rPr>
              <a:t>What Else Could Happen?</a:t>
            </a:r>
          </a:p>
        </p:txBody>
      </p:sp>
      <p:sp>
        <p:nvSpPr>
          <p:cNvPr id="3" name="TextBox 3"/>
          <p:cNvSpPr txBox="1"/>
          <p:nvPr/>
        </p:nvSpPr>
        <p:spPr>
          <a:xfrm>
            <a:off x="2821469" y="3846195"/>
            <a:ext cx="4540448" cy="2527935"/>
          </a:xfrm>
          <a:prstGeom prst="rect">
            <a:avLst/>
          </a:prstGeom>
        </p:spPr>
        <p:txBody>
          <a:bodyPr lIns="0" tIns="0" rIns="0" bIns="0" rtlCol="0" anchor="t">
            <a:spAutoFit/>
          </a:bodyPr>
          <a:lstStyle/>
          <a:p>
            <a:pPr algn="ctr">
              <a:lnSpc>
                <a:spcPts val="5040"/>
              </a:lnSpc>
              <a:spcBef>
                <a:spcPct val="0"/>
              </a:spcBef>
            </a:pPr>
            <a:r>
              <a:rPr lang="en-US" sz="3600" dirty="0">
                <a:solidFill>
                  <a:srgbClr val="303030"/>
                </a:solidFill>
                <a:latin typeface="Norwester"/>
              </a:rPr>
              <a:t>Possibilities:</a:t>
            </a:r>
          </a:p>
          <a:p>
            <a:pPr>
              <a:lnSpc>
                <a:spcPts val="5040"/>
              </a:lnSpc>
              <a:spcBef>
                <a:spcPct val="0"/>
              </a:spcBef>
            </a:pPr>
            <a:r>
              <a:rPr lang="en-US" sz="3600" dirty="0">
                <a:solidFill>
                  <a:srgbClr val="303030"/>
                </a:solidFill>
                <a:latin typeface="Norwester"/>
              </a:rPr>
              <a:t>Overproduction</a:t>
            </a:r>
          </a:p>
          <a:p>
            <a:pPr>
              <a:lnSpc>
                <a:spcPts val="5040"/>
              </a:lnSpc>
              <a:spcBef>
                <a:spcPct val="0"/>
              </a:spcBef>
            </a:pPr>
            <a:r>
              <a:rPr lang="en-US" sz="3600" dirty="0">
                <a:solidFill>
                  <a:srgbClr val="303030"/>
                </a:solidFill>
                <a:latin typeface="Norwester"/>
              </a:rPr>
              <a:t>Underproduction</a:t>
            </a:r>
          </a:p>
          <a:p>
            <a:pPr>
              <a:lnSpc>
                <a:spcPts val="5040"/>
              </a:lnSpc>
              <a:spcBef>
                <a:spcPct val="0"/>
              </a:spcBef>
            </a:pPr>
            <a:r>
              <a:rPr lang="en-US" sz="3600" dirty="0">
                <a:solidFill>
                  <a:srgbClr val="303030"/>
                </a:solidFill>
                <a:latin typeface="Norwester"/>
              </a:rPr>
              <a:t>No production</a:t>
            </a:r>
          </a:p>
        </p:txBody>
      </p:sp>
      <p:sp>
        <p:nvSpPr>
          <p:cNvPr id="4" name="AutoShape 4"/>
          <p:cNvSpPr/>
          <p:nvPr/>
        </p:nvSpPr>
        <p:spPr>
          <a:xfrm>
            <a:off x="17859840" y="-330185"/>
            <a:ext cx="853705" cy="10983137"/>
          </a:xfrm>
          <a:prstGeom prst="rect">
            <a:avLst/>
          </a:prstGeom>
          <a:solidFill>
            <a:srgbClr val="303030"/>
          </a:solidFill>
        </p:spPr>
      </p:sp>
      <p:grpSp>
        <p:nvGrpSpPr>
          <p:cNvPr id="5" name="Group 5"/>
          <p:cNvGrpSpPr/>
          <p:nvPr/>
        </p:nvGrpSpPr>
        <p:grpSpPr>
          <a:xfrm rot="1507440">
            <a:off x="175693" y="8132923"/>
            <a:ext cx="1022350" cy="1055422"/>
            <a:chOff x="0" y="0"/>
            <a:chExt cx="1363133" cy="1407229"/>
          </a:xfrm>
        </p:grpSpPr>
        <p:grpSp>
          <p:nvGrpSpPr>
            <p:cNvPr id="6" name="Group 6"/>
            <p:cNvGrpSpPr>
              <a:grpSpLocks noChangeAspect="1"/>
            </p:cNvGrpSpPr>
            <p:nvPr/>
          </p:nvGrpSpPr>
          <p:grpSpPr>
            <a:xfrm rot="-2490557">
              <a:off x="533314" y="547557"/>
              <a:ext cx="583547" cy="583547"/>
              <a:chOff x="0" y="0"/>
              <a:chExt cx="6350000" cy="6350000"/>
            </a:xfrm>
          </p:grpSpPr>
          <p:sp>
            <p:nvSpPr>
              <p:cNvPr id="7" name="Freeform 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8" name="Freeform 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9" name="Group 9"/>
            <p:cNvGrpSpPr/>
            <p:nvPr/>
          </p:nvGrpSpPr>
          <p:grpSpPr>
            <a:xfrm rot="-5659385">
              <a:off x="641729" y="186166"/>
              <a:ext cx="320511" cy="436775"/>
              <a:chOff x="0" y="0"/>
              <a:chExt cx="372777" cy="508000"/>
            </a:xfrm>
          </p:grpSpPr>
          <p:sp>
            <p:nvSpPr>
              <p:cNvPr id="10" name="Freeform 1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11" name="Group 11"/>
            <p:cNvGrpSpPr/>
            <p:nvPr/>
          </p:nvGrpSpPr>
          <p:grpSpPr>
            <a:xfrm rot="-10071992">
              <a:off x="236687" y="547074"/>
              <a:ext cx="321677" cy="436775"/>
              <a:chOff x="0" y="0"/>
              <a:chExt cx="374133" cy="508000"/>
            </a:xfrm>
          </p:grpSpPr>
          <p:sp>
            <p:nvSpPr>
              <p:cNvPr id="12" name="Freeform 1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13" name="Group 13"/>
            <p:cNvGrpSpPr/>
            <p:nvPr/>
          </p:nvGrpSpPr>
          <p:grpSpPr>
            <a:xfrm rot="2909442">
              <a:off x="933131" y="924100"/>
              <a:ext cx="320511" cy="436775"/>
              <a:chOff x="0" y="0"/>
              <a:chExt cx="372777" cy="508000"/>
            </a:xfrm>
          </p:grpSpPr>
          <p:sp>
            <p:nvSpPr>
              <p:cNvPr id="14" name="Freeform 1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15" name="Group 15"/>
            <p:cNvGrpSpPr/>
            <p:nvPr/>
          </p:nvGrpSpPr>
          <p:grpSpPr>
            <a:xfrm rot="-4696161">
              <a:off x="318923" y="55267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7" name="Group 17"/>
            <p:cNvGrpSpPr/>
            <p:nvPr/>
          </p:nvGrpSpPr>
          <p:grpSpPr>
            <a:xfrm rot="-2490557">
              <a:off x="1007115" y="939442"/>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9" name="Group 19"/>
            <p:cNvGrpSpPr/>
            <p:nvPr/>
          </p:nvGrpSpPr>
          <p:grpSpPr>
            <a:xfrm rot="8932711">
              <a:off x="157955" y="463776"/>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1" name="Group 21"/>
            <p:cNvGrpSpPr/>
            <p:nvPr/>
          </p:nvGrpSpPr>
          <p:grpSpPr>
            <a:xfrm rot="-7305832">
              <a:off x="138392" y="55948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3" name="Group 23"/>
            <p:cNvGrpSpPr/>
            <p:nvPr/>
          </p:nvGrpSpPr>
          <p:grpSpPr>
            <a:xfrm rot="-8686452">
              <a:off x="730701" y="17603"/>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5" name="Group 25"/>
            <p:cNvGrpSpPr/>
            <p:nvPr/>
          </p:nvGrpSpPr>
          <p:grpSpPr>
            <a:xfrm rot="-3324996">
              <a:off x="635185" y="38080"/>
              <a:ext cx="199697" cy="436775"/>
              <a:chOff x="0" y="0"/>
              <a:chExt cx="232262" cy="508000"/>
            </a:xfrm>
          </p:grpSpPr>
          <p:sp>
            <p:nvSpPr>
              <p:cNvPr id="26" name="Freeform 2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27" name="Group 27"/>
          <p:cNvGrpSpPr/>
          <p:nvPr/>
        </p:nvGrpSpPr>
        <p:grpSpPr>
          <a:xfrm rot="4431079">
            <a:off x="137888" y="9009764"/>
            <a:ext cx="1022350" cy="1055422"/>
            <a:chOff x="0" y="0"/>
            <a:chExt cx="1363133" cy="1407229"/>
          </a:xfrm>
        </p:grpSpPr>
        <p:grpSp>
          <p:nvGrpSpPr>
            <p:cNvPr id="28" name="Group 28"/>
            <p:cNvGrpSpPr>
              <a:grpSpLocks noChangeAspect="1"/>
            </p:cNvGrpSpPr>
            <p:nvPr/>
          </p:nvGrpSpPr>
          <p:grpSpPr>
            <a:xfrm rot="-2490557">
              <a:off x="533314" y="547557"/>
              <a:ext cx="583547" cy="583547"/>
              <a:chOff x="0" y="0"/>
              <a:chExt cx="6350000" cy="6350000"/>
            </a:xfrm>
          </p:grpSpPr>
          <p:sp>
            <p:nvSpPr>
              <p:cNvPr id="29" name="Freeform 2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30" name="Freeform 3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31" name="Group 31"/>
            <p:cNvGrpSpPr/>
            <p:nvPr/>
          </p:nvGrpSpPr>
          <p:grpSpPr>
            <a:xfrm rot="-5659385">
              <a:off x="641729" y="186166"/>
              <a:ext cx="320511" cy="436775"/>
              <a:chOff x="0" y="0"/>
              <a:chExt cx="372777" cy="508000"/>
            </a:xfrm>
          </p:grpSpPr>
          <p:sp>
            <p:nvSpPr>
              <p:cNvPr id="32" name="Freeform 3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3" name="Group 33"/>
            <p:cNvGrpSpPr/>
            <p:nvPr/>
          </p:nvGrpSpPr>
          <p:grpSpPr>
            <a:xfrm rot="-10071992">
              <a:off x="236687" y="547074"/>
              <a:ext cx="321677" cy="436775"/>
              <a:chOff x="0" y="0"/>
              <a:chExt cx="374133" cy="508000"/>
            </a:xfrm>
          </p:grpSpPr>
          <p:sp>
            <p:nvSpPr>
              <p:cNvPr id="34" name="Freeform 34"/>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35" name="Group 35"/>
            <p:cNvGrpSpPr/>
            <p:nvPr/>
          </p:nvGrpSpPr>
          <p:grpSpPr>
            <a:xfrm rot="2909442">
              <a:off x="933131" y="924100"/>
              <a:ext cx="320511" cy="436775"/>
              <a:chOff x="0" y="0"/>
              <a:chExt cx="372777" cy="508000"/>
            </a:xfrm>
          </p:grpSpPr>
          <p:sp>
            <p:nvSpPr>
              <p:cNvPr id="36" name="Freeform 3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7" name="Group 37"/>
            <p:cNvGrpSpPr/>
            <p:nvPr/>
          </p:nvGrpSpPr>
          <p:grpSpPr>
            <a:xfrm rot="-4696161">
              <a:off x="318923" y="55267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9" name="Group 39"/>
            <p:cNvGrpSpPr/>
            <p:nvPr/>
          </p:nvGrpSpPr>
          <p:grpSpPr>
            <a:xfrm rot="-2490557">
              <a:off x="1007115" y="939442"/>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1" name="Group 41"/>
            <p:cNvGrpSpPr/>
            <p:nvPr/>
          </p:nvGrpSpPr>
          <p:grpSpPr>
            <a:xfrm rot="8932711">
              <a:off x="157955" y="463776"/>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3" name="Group 43"/>
            <p:cNvGrpSpPr/>
            <p:nvPr/>
          </p:nvGrpSpPr>
          <p:grpSpPr>
            <a:xfrm rot="-7305832">
              <a:off x="138392" y="55948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5" name="Group 45"/>
            <p:cNvGrpSpPr/>
            <p:nvPr/>
          </p:nvGrpSpPr>
          <p:grpSpPr>
            <a:xfrm rot="-8686452">
              <a:off x="730701" y="17603"/>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7" name="Group 47"/>
            <p:cNvGrpSpPr/>
            <p:nvPr/>
          </p:nvGrpSpPr>
          <p:grpSpPr>
            <a:xfrm rot="-3324996">
              <a:off x="635185" y="38080"/>
              <a:ext cx="199697" cy="436775"/>
              <a:chOff x="0" y="0"/>
              <a:chExt cx="232262" cy="508000"/>
            </a:xfrm>
          </p:grpSpPr>
          <p:sp>
            <p:nvSpPr>
              <p:cNvPr id="48" name="Freeform 4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sp>
        <p:nvSpPr>
          <p:cNvPr id="49" name="TextBox 49"/>
          <p:cNvSpPr txBox="1"/>
          <p:nvPr/>
        </p:nvSpPr>
        <p:spPr>
          <a:xfrm>
            <a:off x="4846405" y="8599170"/>
            <a:ext cx="8595189" cy="1251585"/>
          </a:xfrm>
          <a:prstGeom prst="rect">
            <a:avLst/>
          </a:prstGeom>
        </p:spPr>
        <p:txBody>
          <a:bodyPr lIns="0" tIns="0" rIns="0" bIns="0" rtlCol="0" anchor="t">
            <a:spAutoFit/>
          </a:bodyPr>
          <a:lstStyle/>
          <a:p>
            <a:pPr algn="ctr">
              <a:lnSpc>
                <a:spcPts val="5040"/>
              </a:lnSpc>
              <a:spcBef>
                <a:spcPct val="0"/>
              </a:spcBef>
            </a:pPr>
            <a:r>
              <a:rPr lang="en-US" sz="3600">
                <a:solidFill>
                  <a:srgbClr val="EFF0F2"/>
                </a:solidFill>
                <a:latin typeface="League Spartan"/>
              </a:rPr>
              <a:t>Hormones help “finish” the sexual anatomy-internal and external.  </a:t>
            </a:r>
          </a:p>
        </p:txBody>
      </p:sp>
      <p:grpSp>
        <p:nvGrpSpPr>
          <p:cNvPr id="50" name="Group 50"/>
          <p:cNvGrpSpPr/>
          <p:nvPr/>
        </p:nvGrpSpPr>
        <p:grpSpPr>
          <a:xfrm>
            <a:off x="10570884" y="1996277"/>
            <a:ext cx="6110980" cy="5969537"/>
            <a:chOff x="0" y="0"/>
            <a:chExt cx="8147974" cy="7959383"/>
          </a:xfrm>
        </p:grpSpPr>
        <p:grpSp>
          <p:nvGrpSpPr>
            <p:cNvPr id="51" name="Group 51"/>
            <p:cNvGrpSpPr>
              <a:grpSpLocks noChangeAspect="1"/>
            </p:cNvGrpSpPr>
            <p:nvPr/>
          </p:nvGrpSpPr>
          <p:grpSpPr>
            <a:xfrm>
              <a:off x="0" y="0"/>
              <a:ext cx="8147974" cy="7959383"/>
              <a:chOff x="0" y="0"/>
              <a:chExt cx="4828540" cy="4716780"/>
            </a:xfrm>
          </p:grpSpPr>
          <p:sp>
            <p:nvSpPr>
              <p:cNvPr id="52" name="Freeform 52"/>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760" t="26" r="-2849" b="-17"/>
                </a:stretch>
              </a:blipFill>
            </p:spPr>
          </p:sp>
        </p:grpSp>
        <p:grpSp>
          <p:nvGrpSpPr>
            <p:cNvPr id="53" name="Group 53"/>
            <p:cNvGrpSpPr/>
            <p:nvPr/>
          </p:nvGrpSpPr>
          <p:grpSpPr>
            <a:xfrm>
              <a:off x="2469929" y="2621038"/>
              <a:ext cx="3208116" cy="3208116"/>
              <a:chOff x="0" y="0"/>
              <a:chExt cx="1913890" cy="1913890"/>
            </a:xfrm>
          </p:grpSpPr>
          <p:sp>
            <p:nvSpPr>
              <p:cNvPr id="54" name="Freeform 54"/>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FFFFFF"/>
              </a:solidFill>
            </p:spPr>
          </p:sp>
        </p:grpSp>
        <p:pic>
          <p:nvPicPr>
            <p:cNvPr id="55" name="Picture 55"/>
            <p:cNvPicPr>
              <a:picLocks noChangeAspect="1"/>
            </p:cNvPicPr>
            <p:nvPr/>
          </p:nvPicPr>
          <p:blipFill>
            <a:blip r:embed="rId3"/>
            <a:srcRect l="25731" t="30325" r="57132" b="47495"/>
            <a:stretch>
              <a:fillRect/>
            </a:stretch>
          </p:blipFill>
          <p:spPr>
            <a:xfrm>
              <a:off x="2097203" y="2263174"/>
              <a:ext cx="4517323" cy="3288746"/>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0EDDD2"/>
          </a:solidFill>
        </p:spPr>
      </p:sp>
      <p:grpSp>
        <p:nvGrpSpPr>
          <p:cNvPr id="3" name="Group 3"/>
          <p:cNvGrpSpPr/>
          <p:nvPr/>
        </p:nvGrpSpPr>
        <p:grpSpPr>
          <a:xfrm rot="1507440">
            <a:off x="45478" y="8187628"/>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47" name="TextBox 47"/>
          <p:cNvSpPr txBox="1"/>
          <p:nvPr/>
        </p:nvSpPr>
        <p:spPr>
          <a:xfrm>
            <a:off x="1028700" y="1162050"/>
            <a:ext cx="16230600" cy="963930"/>
          </a:xfrm>
          <a:prstGeom prst="rect">
            <a:avLst/>
          </a:prstGeom>
        </p:spPr>
        <p:txBody>
          <a:bodyPr lIns="0" tIns="0" rIns="0" bIns="0" rtlCol="0" anchor="t">
            <a:spAutoFit/>
          </a:bodyPr>
          <a:lstStyle/>
          <a:p>
            <a:pPr>
              <a:lnSpc>
                <a:spcPts val="7200"/>
              </a:lnSpc>
            </a:pPr>
            <a:r>
              <a:rPr lang="en-US" sz="7200">
                <a:solidFill>
                  <a:srgbClr val="FFFFFF"/>
                </a:solidFill>
                <a:latin typeface="Norwester"/>
              </a:rPr>
              <a:t>EXAMPLES</a:t>
            </a:r>
          </a:p>
        </p:txBody>
      </p:sp>
      <p:sp>
        <p:nvSpPr>
          <p:cNvPr id="48" name="TextBox 48"/>
          <p:cNvSpPr txBox="1"/>
          <p:nvPr/>
        </p:nvSpPr>
        <p:spPr>
          <a:xfrm>
            <a:off x="3061504" y="3527108"/>
            <a:ext cx="12164992" cy="2527935"/>
          </a:xfrm>
          <a:prstGeom prst="rect">
            <a:avLst/>
          </a:prstGeom>
        </p:spPr>
        <p:txBody>
          <a:bodyPr lIns="0" tIns="0" rIns="0" bIns="0" rtlCol="0" anchor="t">
            <a:spAutoFit/>
          </a:bodyPr>
          <a:lstStyle/>
          <a:p>
            <a:pPr>
              <a:lnSpc>
                <a:spcPts val="5040"/>
              </a:lnSpc>
            </a:pPr>
            <a:r>
              <a:rPr lang="en-US" sz="3600">
                <a:solidFill>
                  <a:srgbClr val="0EDDD2"/>
                </a:solidFill>
                <a:latin typeface="League Spartan"/>
              </a:rPr>
              <a:t>XY-Complete Androgen Insensitivity Syndrome:</a:t>
            </a:r>
          </a:p>
          <a:p>
            <a:pPr marL="594360" lvl="1" indent="-297180">
              <a:lnSpc>
                <a:spcPts val="5040"/>
              </a:lnSpc>
              <a:buFont typeface="Arial"/>
              <a:buChar char="•"/>
            </a:pPr>
            <a:r>
              <a:rPr lang="en-US" sz="3600">
                <a:solidFill>
                  <a:srgbClr val="EFF0F2"/>
                </a:solidFill>
                <a:latin typeface="League Spartan"/>
              </a:rPr>
              <a:t>Male hormones are produced</a:t>
            </a:r>
          </a:p>
          <a:p>
            <a:pPr marL="594360" lvl="1" indent="-297180">
              <a:lnSpc>
                <a:spcPts val="5040"/>
              </a:lnSpc>
              <a:buFont typeface="Arial"/>
              <a:buChar char="•"/>
            </a:pPr>
            <a:r>
              <a:rPr lang="en-US" sz="3600">
                <a:solidFill>
                  <a:srgbClr val="FFFFFF"/>
                </a:solidFill>
                <a:latin typeface="League Spartan"/>
              </a:rPr>
              <a:t>Fetus does not react</a:t>
            </a:r>
          </a:p>
          <a:p>
            <a:pPr marL="594360" lvl="1" indent="-297180">
              <a:lnSpc>
                <a:spcPts val="5040"/>
              </a:lnSpc>
              <a:buFont typeface="Arial"/>
              <a:buChar char="•"/>
            </a:pPr>
            <a:r>
              <a:rPr lang="en-US" sz="3600">
                <a:solidFill>
                  <a:srgbClr val="FFFFFF"/>
                </a:solidFill>
                <a:latin typeface="League Spartan"/>
              </a:rPr>
              <a:t>No Male Anatomy </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0EDDD2"/>
          </a:solidFill>
        </p:spPr>
      </p:sp>
      <p:grpSp>
        <p:nvGrpSpPr>
          <p:cNvPr id="3" name="Group 3"/>
          <p:cNvGrpSpPr/>
          <p:nvPr/>
        </p:nvGrpSpPr>
        <p:grpSpPr>
          <a:xfrm rot="1507440">
            <a:off x="45478" y="8187628"/>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47" name="TextBox 47"/>
          <p:cNvSpPr txBox="1"/>
          <p:nvPr/>
        </p:nvSpPr>
        <p:spPr>
          <a:xfrm>
            <a:off x="1028700" y="1162050"/>
            <a:ext cx="16230600" cy="963930"/>
          </a:xfrm>
          <a:prstGeom prst="rect">
            <a:avLst/>
          </a:prstGeom>
        </p:spPr>
        <p:txBody>
          <a:bodyPr lIns="0" tIns="0" rIns="0" bIns="0" rtlCol="0" anchor="t">
            <a:spAutoFit/>
          </a:bodyPr>
          <a:lstStyle/>
          <a:p>
            <a:pPr>
              <a:lnSpc>
                <a:spcPts val="7200"/>
              </a:lnSpc>
            </a:pPr>
            <a:r>
              <a:rPr lang="en-US" sz="7200">
                <a:solidFill>
                  <a:srgbClr val="FFFFFF"/>
                </a:solidFill>
                <a:latin typeface="Norwester"/>
              </a:rPr>
              <a:t>MORE EXAMPLES</a:t>
            </a:r>
          </a:p>
        </p:txBody>
      </p:sp>
      <p:sp>
        <p:nvSpPr>
          <p:cNvPr id="48" name="TextBox 48"/>
          <p:cNvSpPr txBox="1"/>
          <p:nvPr/>
        </p:nvSpPr>
        <p:spPr>
          <a:xfrm>
            <a:off x="3061504" y="3527108"/>
            <a:ext cx="12164992" cy="3166110"/>
          </a:xfrm>
          <a:prstGeom prst="rect">
            <a:avLst/>
          </a:prstGeom>
        </p:spPr>
        <p:txBody>
          <a:bodyPr lIns="0" tIns="0" rIns="0" bIns="0" rtlCol="0" anchor="t">
            <a:spAutoFit/>
          </a:bodyPr>
          <a:lstStyle/>
          <a:p>
            <a:pPr>
              <a:lnSpc>
                <a:spcPts val="5040"/>
              </a:lnSpc>
            </a:pPr>
            <a:r>
              <a:rPr lang="en-US" sz="3600">
                <a:solidFill>
                  <a:srgbClr val="0EDDD2"/>
                </a:solidFill>
                <a:latin typeface="League Spartan"/>
              </a:rPr>
              <a:t>Partial Androgen Insensitivity Syndrome</a:t>
            </a:r>
          </a:p>
          <a:p>
            <a:pPr marL="594360" lvl="1" indent="-297180">
              <a:lnSpc>
                <a:spcPts val="5040"/>
              </a:lnSpc>
              <a:buFont typeface="Arial"/>
              <a:buChar char="•"/>
            </a:pPr>
            <a:r>
              <a:rPr lang="en-US" sz="3600">
                <a:solidFill>
                  <a:srgbClr val="EFF0F2"/>
                </a:solidFill>
                <a:latin typeface="League Spartan"/>
              </a:rPr>
              <a:t>Male hormones are produced</a:t>
            </a:r>
          </a:p>
          <a:p>
            <a:pPr marL="594360" lvl="1" indent="-297180">
              <a:lnSpc>
                <a:spcPts val="5040"/>
              </a:lnSpc>
              <a:buFont typeface="Arial"/>
              <a:buChar char="•"/>
            </a:pPr>
            <a:r>
              <a:rPr lang="en-US" sz="3600">
                <a:solidFill>
                  <a:srgbClr val="EFF0F2"/>
                </a:solidFill>
                <a:latin typeface="League Spartan"/>
              </a:rPr>
              <a:t>Fetus partially reacts</a:t>
            </a:r>
          </a:p>
          <a:p>
            <a:pPr marL="594360" lvl="1" indent="-297180">
              <a:lnSpc>
                <a:spcPts val="5040"/>
              </a:lnSpc>
              <a:buFont typeface="Arial"/>
              <a:buChar char="•"/>
            </a:pPr>
            <a:r>
              <a:rPr lang="en-US" sz="3600">
                <a:solidFill>
                  <a:srgbClr val="EFF0F2"/>
                </a:solidFill>
                <a:latin typeface="League Spartan"/>
              </a:rPr>
              <a:t>Ambiguous genitalia or intermixed sexual reproductive anatomy</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0EDDD2"/>
          </a:solidFill>
        </p:spPr>
      </p:sp>
      <p:grpSp>
        <p:nvGrpSpPr>
          <p:cNvPr id="3" name="Group 3"/>
          <p:cNvGrpSpPr/>
          <p:nvPr/>
        </p:nvGrpSpPr>
        <p:grpSpPr>
          <a:xfrm rot="1507440">
            <a:off x="45478" y="8187628"/>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47" name="TextBox 47"/>
          <p:cNvSpPr txBox="1"/>
          <p:nvPr/>
        </p:nvSpPr>
        <p:spPr>
          <a:xfrm>
            <a:off x="1028700" y="1162050"/>
            <a:ext cx="16230600" cy="963930"/>
          </a:xfrm>
          <a:prstGeom prst="rect">
            <a:avLst/>
          </a:prstGeom>
        </p:spPr>
        <p:txBody>
          <a:bodyPr lIns="0" tIns="0" rIns="0" bIns="0" rtlCol="0" anchor="t">
            <a:spAutoFit/>
          </a:bodyPr>
          <a:lstStyle/>
          <a:p>
            <a:pPr>
              <a:lnSpc>
                <a:spcPts val="7200"/>
              </a:lnSpc>
            </a:pPr>
            <a:r>
              <a:rPr lang="en-US" sz="7200">
                <a:solidFill>
                  <a:srgbClr val="FFFFFF"/>
                </a:solidFill>
                <a:latin typeface="Norwester"/>
              </a:rPr>
              <a:t>MORE EXAMPLES</a:t>
            </a:r>
          </a:p>
        </p:txBody>
      </p:sp>
      <p:sp>
        <p:nvSpPr>
          <p:cNvPr id="48" name="TextBox 48"/>
          <p:cNvSpPr txBox="1"/>
          <p:nvPr/>
        </p:nvSpPr>
        <p:spPr>
          <a:xfrm>
            <a:off x="3061504" y="3527108"/>
            <a:ext cx="12164992" cy="3825406"/>
          </a:xfrm>
          <a:prstGeom prst="rect">
            <a:avLst/>
          </a:prstGeom>
        </p:spPr>
        <p:txBody>
          <a:bodyPr lIns="0" tIns="0" rIns="0" bIns="0" rtlCol="0" anchor="t">
            <a:spAutoFit/>
          </a:bodyPr>
          <a:lstStyle/>
          <a:p>
            <a:pPr>
              <a:lnSpc>
                <a:spcPts val="5040"/>
              </a:lnSpc>
            </a:pPr>
            <a:r>
              <a:rPr lang="en-US" sz="3600" dirty="0">
                <a:solidFill>
                  <a:srgbClr val="0EDDD2"/>
                </a:solidFill>
                <a:latin typeface="League Spartan"/>
              </a:rPr>
              <a:t>Hypospadias</a:t>
            </a:r>
          </a:p>
          <a:p>
            <a:pPr marL="594360" lvl="1" indent="-297180">
              <a:lnSpc>
                <a:spcPts val="5040"/>
              </a:lnSpc>
              <a:buFont typeface="Arial"/>
              <a:buChar char="•"/>
            </a:pPr>
            <a:r>
              <a:rPr lang="en-US" sz="3600" dirty="0">
                <a:solidFill>
                  <a:srgbClr val="EFF0F2"/>
                </a:solidFill>
                <a:latin typeface="League Spartan"/>
              </a:rPr>
              <a:t>Urethra exits somewhere other than the tip of the penis</a:t>
            </a:r>
          </a:p>
          <a:p>
            <a:pPr marL="594360" lvl="1" indent="-297180">
              <a:lnSpc>
                <a:spcPts val="5040"/>
              </a:lnSpc>
              <a:buFont typeface="Arial"/>
              <a:buChar char="•"/>
            </a:pPr>
            <a:r>
              <a:rPr lang="en-US" sz="3600" dirty="0">
                <a:solidFill>
                  <a:srgbClr val="EFF0F2"/>
                </a:solidFill>
                <a:latin typeface="League Spartan"/>
              </a:rPr>
              <a:t>1 in every 200 boys</a:t>
            </a:r>
          </a:p>
          <a:p>
            <a:pPr marL="594360" lvl="1" indent="-297180">
              <a:lnSpc>
                <a:spcPts val="5040"/>
              </a:lnSpc>
              <a:buFont typeface="Arial"/>
              <a:buChar char="•"/>
            </a:pPr>
            <a:r>
              <a:rPr lang="en-US" sz="3600" dirty="0">
                <a:solidFill>
                  <a:srgbClr val="EFF0F2"/>
                </a:solidFill>
                <a:latin typeface="League Spartan"/>
              </a:rPr>
              <a:t>Often accompanied by a bend in the penis (chordee)</a:t>
            </a:r>
          </a:p>
        </p:txBody>
      </p:sp>
    </p:spTree>
    <p:extLst>
      <p:ext uri="{BB962C8B-B14F-4D97-AF65-F5344CB8AC3E}">
        <p14:creationId xmlns:p14="http://schemas.microsoft.com/office/powerpoint/2010/main" val="15537815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0EDDD2"/>
          </a:solidFill>
        </p:spPr>
      </p:sp>
      <p:grpSp>
        <p:nvGrpSpPr>
          <p:cNvPr id="3" name="Group 3"/>
          <p:cNvGrpSpPr/>
          <p:nvPr/>
        </p:nvGrpSpPr>
        <p:grpSpPr>
          <a:xfrm rot="1507440">
            <a:off x="45478" y="8187628"/>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47" name="TextBox 47"/>
          <p:cNvSpPr txBox="1"/>
          <p:nvPr/>
        </p:nvSpPr>
        <p:spPr>
          <a:xfrm>
            <a:off x="1028700" y="1162050"/>
            <a:ext cx="16230600" cy="963930"/>
          </a:xfrm>
          <a:prstGeom prst="rect">
            <a:avLst/>
          </a:prstGeom>
        </p:spPr>
        <p:txBody>
          <a:bodyPr lIns="0" tIns="0" rIns="0" bIns="0" rtlCol="0" anchor="t">
            <a:spAutoFit/>
          </a:bodyPr>
          <a:lstStyle/>
          <a:p>
            <a:pPr>
              <a:lnSpc>
                <a:spcPts val="7200"/>
              </a:lnSpc>
            </a:pPr>
            <a:r>
              <a:rPr lang="en-US" sz="7200">
                <a:solidFill>
                  <a:srgbClr val="FFFFFF"/>
                </a:solidFill>
                <a:latin typeface="Norwester"/>
              </a:rPr>
              <a:t>EVEN MORE EXAMPLES</a:t>
            </a:r>
          </a:p>
        </p:txBody>
      </p:sp>
      <p:sp>
        <p:nvSpPr>
          <p:cNvPr id="48" name="TextBox 48"/>
          <p:cNvSpPr txBox="1"/>
          <p:nvPr/>
        </p:nvSpPr>
        <p:spPr>
          <a:xfrm>
            <a:off x="3061504" y="2933905"/>
            <a:ext cx="12164992" cy="1774204"/>
          </a:xfrm>
          <a:prstGeom prst="rect">
            <a:avLst/>
          </a:prstGeom>
        </p:spPr>
        <p:txBody>
          <a:bodyPr lIns="0" tIns="0" rIns="0" bIns="0" rtlCol="0" anchor="t">
            <a:spAutoFit/>
          </a:bodyPr>
          <a:lstStyle/>
          <a:p>
            <a:pPr marL="0" lvl="0" indent="0">
              <a:lnSpc>
                <a:spcPts val="5040"/>
              </a:lnSpc>
              <a:buFont typeface="Arial"/>
              <a:buChar char="•"/>
            </a:pPr>
            <a:r>
              <a:rPr lang="en-US" sz="3600" dirty="0">
                <a:solidFill>
                  <a:srgbClr val="0EDDD2"/>
                </a:solidFill>
                <a:latin typeface="League Spartan"/>
              </a:rPr>
              <a:t>XX-Congenital adrenal hyperplasia </a:t>
            </a:r>
          </a:p>
          <a:p>
            <a:pPr marL="528320" lvl="1" indent="-264160">
              <a:lnSpc>
                <a:spcPts val="4480"/>
              </a:lnSpc>
              <a:buFont typeface="Arial"/>
              <a:buChar char="•"/>
            </a:pPr>
            <a:r>
              <a:rPr lang="en-US" sz="3200" dirty="0">
                <a:solidFill>
                  <a:srgbClr val="EFF0F2"/>
                </a:solidFill>
                <a:latin typeface="League Spartan"/>
              </a:rPr>
              <a:t>Overproduction of testosterone</a:t>
            </a:r>
          </a:p>
          <a:p>
            <a:pPr marL="528320" lvl="1" indent="-264160">
              <a:lnSpc>
                <a:spcPts val="4480"/>
              </a:lnSpc>
              <a:buFont typeface="Arial"/>
              <a:buChar char="•"/>
            </a:pPr>
            <a:r>
              <a:rPr lang="en-US" sz="3200" dirty="0">
                <a:solidFill>
                  <a:srgbClr val="EFF0F2"/>
                </a:solidFill>
                <a:latin typeface="League Spartan"/>
              </a:rPr>
              <a:t>Enlarged clitoris (</a:t>
            </a:r>
            <a:r>
              <a:rPr lang="en-US" sz="3200" dirty="0" err="1">
                <a:solidFill>
                  <a:srgbClr val="EFF0F2"/>
                </a:solidFill>
                <a:latin typeface="League Spartan"/>
              </a:rPr>
              <a:t>micropenis</a:t>
            </a:r>
            <a:r>
              <a:rPr lang="en-US" sz="3200" dirty="0">
                <a:solidFill>
                  <a:srgbClr val="EFF0F2"/>
                </a:solidFill>
                <a:latin typeface="League Spartan"/>
              </a:rPr>
              <a:t>)</a:t>
            </a:r>
          </a:p>
        </p:txBody>
      </p:sp>
      <p:sp>
        <p:nvSpPr>
          <p:cNvPr id="49" name="TextBox 49"/>
          <p:cNvSpPr txBox="1"/>
          <p:nvPr/>
        </p:nvSpPr>
        <p:spPr>
          <a:xfrm>
            <a:off x="2275872" y="5682486"/>
            <a:ext cx="13736256" cy="1710084"/>
          </a:xfrm>
          <a:prstGeom prst="rect">
            <a:avLst/>
          </a:prstGeom>
        </p:spPr>
        <p:txBody>
          <a:bodyPr lIns="0" tIns="0" rIns="0" bIns="0" rtlCol="0" anchor="t">
            <a:spAutoFit/>
          </a:bodyPr>
          <a:lstStyle/>
          <a:p>
            <a:pPr algn="ctr">
              <a:lnSpc>
                <a:spcPts val="4480"/>
              </a:lnSpc>
            </a:pPr>
            <a:r>
              <a:rPr lang="en-US" sz="3200" dirty="0">
                <a:solidFill>
                  <a:srgbClr val="FFFFFF"/>
                </a:solidFill>
                <a:latin typeface="League Spartan"/>
              </a:rPr>
              <a:t>These examples and several others not mentioned here result in Intersex Conditions.  These conditions are now referred to as Disorders of Sexual Development.</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bg>
      <p:bgPr>
        <a:solidFill>
          <a:srgbClr val="303030"/>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0EDDD2"/>
          </a:solidFill>
        </p:spPr>
      </p:sp>
      <p:grpSp>
        <p:nvGrpSpPr>
          <p:cNvPr id="3" name="Group 3"/>
          <p:cNvGrpSpPr/>
          <p:nvPr/>
        </p:nvGrpSpPr>
        <p:grpSpPr>
          <a:xfrm rot="1507440">
            <a:off x="45478" y="8187628"/>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47" name="TextBox 47"/>
          <p:cNvSpPr txBox="1"/>
          <p:nvPr/>
        </p:nvSpPr>
        <p:spPr>
          <a:xfrm>
            <a:off x="840611" y="1162050"/>
            <a:ext cx="16230600" cy="963930"/>
          </a:xfrm>
          <a:prstGeom prst="rect">
            <a:avLst/>
          </a:prstGeom>
        </p:spPr>
        <p:txBody>
          <a:bodyPr lIns="0" tIns="0" rIns="0" bIns="0" rtlCol="0" anchor="t">
            <a:spAutoFit/>
          </a:bodyPr>
          <a:lstStyle/>
          <a:p>
            <a:pPr algn="just">
              <a:lnSpc>
                <a:spcPts val="7200"/>
              </a:lnSpc>
            </a:pPr>
            <a:r>
              <a:rPr lang="en-US" sz="7200">
                <a:solidFill>
                  <a:srgbClr val="FFFFFF"/>
                </a:solidFill>
                <a:latin typeface="Norwester"/>
              </a:rPr>
              <a:t>CONSIDER THIS</a:t>
            </a:r>
          </a:p>
        </p:txBody>
      </p:sp>
      <p:sp>
        <p:nvSpPr>
          <p:cNvPr id="48" name="TextBox 48"/>
          <p:cNvSpPr txBox="1"/>
          <p:nvPr/>
        </p:nvSpPr>
        <p:spPr>
          <a:xfrm>
            <a:off x="1167910" y="2445020"/>
            <a:ext cx="10993056" cy="6355080"/>
          </a:xfrm>
          <a:prstGeom prst="rect">
            <a:avLst/>
          </a:prstGeom>
        </p:spPr>
        <p:txBody>
          <a:bodyPr lIns="0" tIns="0" rIns="0" bIns="0" rtlCol="0" anchor="t">
            <a:spAutoFit/>
          </a:bodyPr>
          <a:lstStyle/>
          <a:p>
            <a:pPr marL="462280" lvl="1" indent="-231140">
              <a:lnSpc>
                <a:spcPts val="4620"/>
              </a:lnSpc>
              <a:buFont typeface="Arial"/>
              <a:buChar char="•"/>
            </a:pPr>
            <a:r>
              <a:rPr lang="en-US" sz="2800">
                <a:solidFill>
                  <a:srgbClr val="0EDDD2"/>
                </a:solidFill>
                <a:latin typeface="League Spartan"/>
              </a:rPr>
              <a:t>They are called güevedoces which translates to “penis at twelve”.</a:t>
            </a:r>
          </a:p>
          <a:p>
            <a:pPr marL="462280" lvl="1" indent="-231140">
              <a:lnSpc>
                <a:spcPts val="4620"/>
              </a:lnSpc>
              <a:buFont typeface="Arial"/>
              <a:buChar char="•"/>
            </a:pPr>
            <a:r>
              <a:rPr lang="en-US" sz="2800">
                <a:solidFill>
                  <a:srgbClr val="EFF0F2"/>
                </a:solidFill>
                <a:latin typeface="League Spartan"/>
              </a:rPr>
              <a:t>These are XY males at conception.</a:t>
            </a:r>
          </a:p>
          <a:p>
            <a:pPr marL="462280" lvl="1" indent="-231140">
              <a:lnSpc>
                <a:spcPts val="4620"/>
              </a:lnSpc>
              <a:buFont typeface="Arial"/>
              <a:buChar char="•"/>
            </a:pPr>
            <a:r>
              <a:rPr lang="en-US" sz="2800">
                <a:solidFill>
                  <a:srgbClr val="0EDDD2"/>
                </a:solidFill>
                <a:latin typeface="League Spartan"/>
              </a:rPr>
              <a:t>They are deficient in an enzyme (5a-dihydrotestosterone) that is required to form a penis, so they present as female at birth.</a:t>
            </a:r>
          </a:p>
          <a:p>
            <a:pPr marL="462280" lvl="1" indent="-231140">
              <a:lnSpc>
                <a:spcPts val="4620"/>
              </a:lnSpc>
              <a:buFont typeface="Arial"/>
              <a:buChar char="•"/>
            </a:pPr>
            <a:r>
              <a:rPr lang="en-US" sz="2800">
                <a:solidFill>
                  <a:srgbClr val="EFF0F2"/>
                </a:solidFill>
                <a:latin typeface="League Spartan"/>
              </a:rPr>
              <a:t>During puberty when the second surge of testosterone causes the changes of adolescence, their body responds and grows a penis, testes and muscle mass.</a:t>
            </a:r>
          </a:p>
          <a:p>
            <a:pPr marL="462280" lvl="1" indent="-231140">
              <a:lnSpc>
                <a:spcPts val="4620"/>
              </a:lnSpc>
              <a:buFont typeface="Arial"/>
              <a:buChar char="•"/>
            </a:pPr>
            <a:r>
              <a:rPr lang="en-US" sz="2800">
                <a:solidFill>
                  <a:srgbClr val="0EDDD2"/>
                </a:solidFill>
                <a:latin typeface="League Spartan"/>
              </a:rPr>
              <a:t>These men function typically in terms of sexual function and reproductive abilities.</a:t>
            </a:r>
          </a:p>
        </p:txBody>
      </p:sp>
      <p:sp>
        <p:nvSpPr>
          <p:cNvPr id="49" name="TextBox 49"/>
          <p:cNvSpPr txBox="1"/>
          <p:nvPr/>
        </p:nvSpPr>
        <p:spPr>
          <a:xfrm>
            <a:off x="6164966" y="1105535"/>
            <a:ext cx="11579127" cy="895985"/>
          </a:xfrm>
          <a:prstGeom prst="rect">
            <a:avLst/>
          </a:prstGeom>
        </p:spPr>
        <p:txBody>
          <a:bodyPr lIns="0" tIns="0" rIns="0" bIns="0" rtlCol="0" anchor="t">
            <a:spAutoFit/>
          </a:bodyPr>
          <a:lstStyle/>
          <a:p>
            <a:pPr>
              <a:lnSpc>
                <a:spcPts val="3640"/>
              </a:lnSpc>
              <a:spcBef>
                <a:spcPct val="0"/>
              </a:spcBef>
            </a:pPr>
            <a:r>
              <a:rPr lang="en-US" sz="2600">
                <a:solidFill>
                  <a:srgbClr val="0EDDD2"/>
                </a:solidFill>
                <a:latin typeface="Norwester"/>
              </a:rPr>
              <a:t>In a community in the Dominican Republic and in Papua New Guinea, some girls at puberty will become boys and grow external male sexual anatomy. </a:t>
            </a:r>
          </a:p>
        </p:txBody>
      </p:sp>
      <p:sp>
        <p:nvSpPr>
          <p:cNvPr id="50" name="TextBox 50"/>
          <p:cNvSpPr txBox="1"/>
          <p:nvPr/>
        </p:nvSpPr>
        <p:spPr>
          <a:xfrm>
            <a:off x="12496800" y="7685204"/>
            <a:ext cx="4925210" cy="834390"/>
          </a:xfrm>
          <a:prstGeom prst="rect">
            <a:avLst/>
          </a:prstGeom>
        </p:spPr>
        <p:txBody>
          <a:bodyPr lIns="0" tIns="0" rIns="0" bIns="0" rtlCol="0" anchor="t">
            <a:spAutoFit/>
          </a:bodyPr>
          <a:lstStyle/>
          <a:p>
            <a:pPr algn="ctr">
              <a:lnSpc>
                <a:spcPts val="3359"/>
              </a:lnSpc>
              <a:spcBef>
                <a:spcPct val="0"/>
              </a:spcBef>
            </a:pPr>
            <a:r>
              <a:rPr lang="en-US" sz="2400">
                <a:solidFill>
                  <a:srgbClr val="FFFFFF"/>
                </a:solidFill>
                <a:latin typeface="Arimo"/>
              </a:rPr>
              <a:t>http://www.bbc.com/news/magazine-34290981</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0EDDD2"/>
          </a:solidFill>
        </p:spPr>
      </p:sp>
      <p:grpSp>
        <p:nvGrpSpPr>
          <p:cNvPr id="3" name="Group 3"/>
          <p:cNvGrpSpPr/>
          <p:nvPr/>
        </p:nvGrpSpPr>
        <p:grpSpPr>
          <a:xfrm rot="1507440">
            <a:off x="45478" y="8187628"/>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47" name="TextBox 47"/>
          <p:cNvSpPr txBox="1"/>
          <p:nvPr/>
        </p:nvSpPr>
        <p:spPr>
          <a:xfrm>
            <a:off x="1028700" y="1162050"/>
            <a:ext cx="16230600" cy="963930"/>
          </a:xfrm>
          <a:prstGeom prst="rect">
            <a:avLst/>
          </a:prstGeom>
        </p:spPr>
        <p:txBody>
          <a:bodyPr lIns="0" tIns="0" rIns="0" bIns="0" rtlCol="0" anchor="t">
            <a:spAutoFit/>
          </a:bodyPr>
          <a:lstStyle/>
          <a:p>
            <a:pPr>
              <a:lnSpc>
                <a:spcPts val="7200"/>
              </a:lnSpc>
            </a:pPr>
            <a:r>
              <a:rPr lang="en-US" sz="7200">
                <a:solidFill>
                  <a:srgbClr val="FFFFFF"/>
                </a:solidFill>
                <a:latin typeface="Norwester"/>
              </a:rPr>
              <a:t>INTERSEX-</a:t>
            </a:r>
          </a:p>
        </p:txBody>
      </p:sp>
      <p:sp>
        <p:nvSpPr>
          <p:cNvPr id="48" name="TextBox 48"/>
          <p:cNvSpPr txBox="1"/>
          <p:nvPr/>
        </p:nvSpPr>
        <p:spPr>
          <a:xfrm>
            <a:off x="1952471" y="2896083"/>
            <a:ext cx="9488347" cy="6215253"/>
          </a:xfrm>
          <a:prstGeom prst="rect">
            <a:avLst/>
          </a:prstGeom>
        </p:spPr>
        <p:txBody>
          <a:bodyPr lIns="0" tIns="0" rIns="0" bIns="0" rtlCol="0" anchor="t">
            <a:spAutoFit/>
          </a:bodyPr>
          <a:lstStyle/>
          <a:p>
            <a:pPr marL="594360" lvl="1" indent="-297180">
              <a:lnSpc>
                <a:spcPts val="6156"/>
              </a:lnSpc>
              <a:buFont typeface="Arial"/>
              <a:buChar char="•"/>
            </a:pPr>
            <a:r>
              <a:rPr lang="en-US" sz="3600">
                <a:solidFill>
                  <a:srgbClr val="EFF0F2"/>
                </a:solidFill>
                <a:latin typeface="Gidole"/>
              </a:rPr>
              <a:t>Female external sexual anatomy with male sexual anatomy internally.  Male sexual anatomy externally with female sexual anatomy internally.</a:t>
            </a:r>
          </a:p>
          <a:p>
            <a:pPr marL="594360" lvl="1" indent="-297180">
              <a:lnSpc>
                <a:spcPts val="6156"/>
              </a:lnSpc>
              <a:buFont typeface="Arial"/>
              <a:buChar char="•"/>
            </a:pPr>
            <a:r>
              <a:rPr lang="en-US" sz="3600">
                <a:solidFill>
                  <a:srgbClr val="0EDDD2"/>
                </a:solidFill>
                <a:latin typeface="Gidole"/>
              </a:rPr>
              <a:t>Ambiguous genitalia-enlarged clitoris, no vaginal opening in the female.  Micropenis, a divided scrotum that looks more like a labia in the male.</a:t>
            </a:r>
          </a:p>
          <a:p>
            <a:pPr marL="594360" lvl="1" indent="-297180">
              <a:lnSpc>
                <a:spcPts val="6156"/>
              </a:lnSpc>
              <a:buFont typeface="Arial"/>
              <a:buChar char="•"/>
            </a:pPr>
            <a:r>
              <a:rPr lang="en-US" sz="3600">
                <a:solidFill>
                  <a:srgbClr val="EFF0F2"/>
                </a:solidFill>
                <a:latin typeface="Gidole"/>
              </a:rPr>
              <a:t>A person can live their entire lives with some of these variations without ever knowing.</a:t>
            </a:r>
          </a:p>
        </p:txBody>
      </p:sp>
      <p:sp>
        <p:nvSpPr>
          <p:cNvPr id="49" name="TextBox 49"/>
          <p:cNvSpPr txBox="1"/>
          <p:nvPr/>
        </p:nvSpPr>
        <p:spPr>
          <a:xfrm>
            <a:off x="4761535" y="1088165"/>
            <a:ext cx="12497765" cy="976630"/>
          </a:xfrm>
          <a:prstGeom prst="rect">
            <a:avLst/>
          </a:prstGeom>
        </p:spPr>
        <p:txBody>
          <a:bodyPr lIns="0" tIns="0" rIns="0" bIns="0" rtlCol="0" anchor="t">
            <a:spAutoFit/>
          </a:bodyPr>
          <a:lstStyle/>
          <a:p>
            <a:pPr algn="ctr">
              <a:lnSpc>
                <a:spcPts val="3919"/>
              </a:lnSpc>
              <a:spcBef>
                <a:spcPct val="0"/>
              </a:spcBef>
            </a:pPr>
            <a:r>
              <a:rPr lang="en-US" sz="2800">
                <a:solidFill>
                  <a:srgbClr val="0EDDD2"/>
                </a:solidFill>
                <a:latin typeface="Norwester"/>
              </a:rPr>
              <a:t>A VARIETY OF CONDITIONS IN WHICH A PERSON IS BORN WITH A REPRODUCTIVE OR SEXUAL ANATOMY THAT DOESN’T SEEM TO FIT THE TYPICAL DEFINITIONS OF FEMALE OR MALE.</a:t>
            </a:r>
          </a:p>
        </p:txBody>
      </p:sp>
      <p:sp>
        <p:nvSpPr>
          <p:cNvPr id="50" name="TextBox 50"/>
          <p:cNvSpPr txBox="1"/>
          <p:nvPr/>
        </p:nvSpPr>
        <p:spPr>
          <a:xfrm>
            <a:off x="12865180" y="4081685"/>
            <a:ext cx="3511550" cy="3967873"/>
          </a:xfrm>
          <a:prstGeom prst="rect">
            <a:avLst/>
          </a:prstGeom>
        </p:spPr>
        <p:txBody>
          <a:bodyPr lIns="0" tIns="0" rIns="0" bIns="0" rtlCol="0" anchor="t">
            <a:spAutoFit/>
          </a:bodyPr>
          <a:lstStyle/>
          <a:p>
            <a:pPr algn="ctr">
              <a:lnSpc>
                <a:spcPts val="4479"/>
              </a:lnSpc>
              <a:spcBef>
                <a:spcPct val="0"/>
              </a:spcBef>
            </a:pPr>
            <a:r>
              <a:rPr lang="en-US" sz="3199" b="1" i="1">
                <a:solidFill>
                  <a:srgbClr val="EFF0F2"/>
                </a:solidFill>
                <a:latin typeface="Roboto"/>
              </a:rPr>
              <a:t>External sexual anatomy varies in size and shape.  It is our need to decide what is “normal” that creates the issue</a:t>
            </a:r>
          </a:p>
        </p:txBody>
      </p:sp>
      <p:pic>
        <p:nvPicPr>
          <p:cNvPr id="51" name="Picture 51"/>
          <p:cNvPicPr>
            <a:picLocks noChangeAspect="1"/>
          </p:cNvPicPr>
          <p:nvPr/>
        </p:nvPicPr>
        <p:blipFill>
          <a:blip r:embed="rId2"/>
          <a:srcRect/>
          <a:stretch>
            <a:fillRect/>
          </a:stretch>
        </p:blipFill>
        <p:spPr>
          <a:xfrm>
            <a:off x="16376730" y="7720616"/>
            <a:ext cx="768986" cy="599809"/>
          </a:xfrm>
          <a:prstGeom prst="rect">
            <a:avLst/>
          </a:prstGeom>
        </p:spPr>
      </p:pic>
      <p:pic>
        <p:nvPicPr>
          <p:cNvPr id="52" name="Picture 52"/>
          <p:cNvPicPr>
            <a:picLocks noChangeAspect="1"/>
          </p:cNvPicPr>
          <p:nvPr/>
        </p:nvPicPr>
        <p:blipFill>
          <a:blip r:embed="rId2"/>
          <a:srcRect/>
          <a:stretch>
            <a:fillRect/>
          </a:stretch>
        </p:blipFill>
        <p:spPr>
          <a:xfrm rot="-10800000">
            <a:off x="12255778" y="3951552"/>
            <a:ext cx="774645" cy="60422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0EDDD2"/>
          </a:solidFill>
        </p:spPr>
      </p:sp>
      <p:grpSp>
        <p:nvGrpSpPr>
          <p:cNvPr id="3" name="Group 3"/>
          <p:cNvGrpSpPr/>
          <p:nvPr/>
        </p:nvGrpSpPr>
        <p:grpSpPr>
          <a:xfrm rot="1507440">
            <a:off x="45478" y="8187628"/>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47" name="TextBox 47"/>
          <p:cNvSpPr txBox="1"/>
          <p:nvPr/>
        </p:nvSpPr>
        <p:spPr>
          <a:xfrm>
            <a:off x="1028700" y="1162050"/>
            <a:ext cx="16230600" cy="963930"/>
          </a:xfrm>
          <a:prstGeom prst="rect">
            <a:avLst/>
          </a:prstGeom>
        </p:spPr>
        <p:txBody>
          <a:bodyPr lIns="0" tIns="0" rIns="0" bIns="0" rtlCol="0" anchor="t">
            <a:spAutoFit/>
          </a:bodyPr>
          <a:lstStyle/>
          <a:p>
            <a:pPr>
              <a:lnSpc>
                <a:spcPts val="7200"/>
              </a:lnSpc>
            </a:pPr>
            <a:r>
              <a:rPr lang="en-US" sz="7200">
                <a:solidFill>
                  <a:srgbClr val="FFFFFF"/>
                </a:solidFill>
                <a:latin typeface="Norwester"/>
              </a:rPr>
              <a:t>CRISIS AT THE TIME OF BIRTH</a:t>
            </a:r>
          </a:p>
        </p:txBody>
      </p:sp>
      <p:sp>
        <p:nvSpPr>
          <p:cNvPr id="48" name="TextBox 48"/>
          <p:cNvSpPr txBox="1"/>
          <p:nvPr/>
        </p:nvSpPr>
        <p:spPr>
          <a:xfrm>
            <a:off x="1781003" y="2557728"/>
            <a:ext cx="14725994" cy="5718810"/>
          </a:xfrm>
          <a:prstGeom prst="rect">
            <a:avLst/>
          </a:prstGeom>
        </p:spPr>
        <p:txBody>
          <a:bodyPr lIns="0" tIns="0" rIns="0" bIns="0" rtlCol="0" anchor="t">
            <a:spAutoFit/>
          </a:bodyPr>
          <a:lstStyle/>
          <a:p>
            <a:pPr marL="594360" lvl="1" indent="-297180">
              <a:lnSpc>
                <a:spcPts val="5040"/>
              </a:lnSpc>
              <a:buFont typeface="Arial"/>
              <a:buChar char="•"/>
            </a:pPr>
            <a:r>
              <a:rPr lang="en-US" sz="3600">
                <a:solidFill>
                  <a:srgbClr val="0EDDD2"/>
                </a:solidFill>
                <a:latin typeface="League Spartan"/>
              </a:rPr>
              <a:t>If function is affected, corrective surgery is necessary.</a:t>
            </a:r>
          </a:p>
          <a:p>
            <a:pPr marL="594360" lvl="1" indent="-297180">
              <a:lnSpc>
                <a:spcPts val="5040"/>
              </a:lnSpc>
              <a:buFont typeface="Arial"/>
              <a:buChar char="•"/>
            </a:pPr>
            <a:r>
              <a:rPr lang="en-US" sz="3600">
                <a:solidFill>
                  <a:srgbClr val="0EDDD2"/>
                </a:solidFill>
                <a:latin typeface="League Spartan"/>
              </a:rPr>
              <a:t>If not, do you “normalize” the genitalia?</a:t>
            </a:r>
          </a:p>
          <a:p>
            <a:pPr marL="594360" lvl="1" indent="-297180">
              <a:lnSpc>
                <a:spcPts val="5040"/>
              </a:lnSpc>
              <a:buFont typeface="Arial"/>
              <a:buChar char="•"/>
            </a:pPr>
            <a:r>
              <a:rPr lang="en-US" sz="3600">
                <a:solidFill>
                  <a:srgbClr val="0EDDD2"/>
                </a:solidFill>
                <a:latin typeface="League Spartan"/>
              </a:rPr>
              <a:t>The Intersex Society of North America and the American P</a:t>
            </a:r>
            <a:r>
              <a:rPr lang="en-US" sz="3200">
                <a:solidFill>
                  <a:srgbClr val="0EDDD2"/>
                </a:solidFill>
                <a:latin typeface="League Spartan"/>
              </a:rPr>
              <a:t>ediatric Association recommend against “normalizing” surgery.</a:t>
            </a:r>
          </a:p>
          <a:p>
            <a:pPr marL="1188720" lvl="2" indent="-396240">
              <a:lnSpc>
                <a:spcPts val="5040"/>
              </a:lnSpc>
              <a:buFont typeface="Arial"/>
              <a:buChar char="⚬"/>
            </a:pPr>
            <a:r>
              <a:rPr lang="en-US" sz="3200">
                <a:solidFill>
                  <a:srgbClr val="0EDDD2"/>
                </a:solidFill>
                <a:latin typeface="League Spartan"/>
              </a:rPr>
              <a:t>Considerations and Concerns</a:t>
            </a:r>
          </a:p>
          <a:p>
            <a:pPr marL="594360" lvl="1" indent="-297180">
              <a:lnSpc>
                <a:spcPts val="5040"/>
              </a:lnSpc>
              <a:buFont typeface="Arial"/>
              <a:buChar char="•"/>
            </a:pPr>
            <a:r>
              <a:rPr lang="en-US" sz="3200">
                <a:solidFill>
                  <a:srgbClr val="0EDDD2"/>
                </a:solidFill>
                <a:latin typeface="League Spartan"/>
              </a:rPr>
              <a:t>These surgeries are often done in spite of recommendations to the contrary from people who have lived the experience of having been “normalized”.  </a:t>
            </a:r>
          </a:p>
        </p:txBody>
      </p:sp>
      <p:sp>
        <p:nvSpPr>
          <p:cNvPr id="49" name="TextBox 49"/>
          <p:cNvSpPr txBox="1"/>
          <p:nvPr/>
        </p:nvSpPr>
        <p:spPr>
          <a:xfrm>
            <a:off x="5828705" y="8274874"/>
            <a:ext cx="6630591" cy="1280160"/>
          </a:xfrm>
          <a:prstGeom prst="rect">
            <a:avLst/>
          </a:prstGeom>
        </p:spPr>
        <p:txBody>
          <a:bodyPr lIns="0" tIns="0" rIns="0" bIns="0" rtlCol="0" anchor="t">
            <a:spAutoFit/>
          </a:bodyPr>
          <a:lstStyle/>
          <a:p>
            <a:pPr algn="ctr">
              <a:lnSpc>
                <a:spcPts val="5040"/>
              </a:lnSpc>
              <a:spcBef>
                <a:spcPct val="0"/>
              </a:spcBef>
            </a:pPr>
            <a:r>
              <a:rPr lang="en-US" sz="3600" b="1">
                <a:solidFill>
                  <a:srgbClr val="FFFFFF"/>
                </a:solidFill>
                <a:latin typeface="Arimo"/>
              </a:rPr>
              <a:t>http://www.isna.org/  </a:t>
            </a:r>
          </a:p>
          <a:p>
            <a:pPr algn="ctr">
              <a:lnSpc>
                <a:spcPts val="5040"/>
              </a:lnSpc>
              <a:spcBef>
                <a:spcPct val="0"/>
              </a:spcBef>
            </a:pPr>
            <a:r>
              <a:rPr lang="en-US" sz="3600" b="1">
                <a:solidFill>
                  <a:srgbClr val="FFFFFF"/>
                </a:solidFill>
                <a:latin typeface="Arimo"/>
              </a:rPr>
              <a:t>http://www.accordalliance.org/</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0EDDD2"/>
          </a:solidFill>
        </p:spPr>
      </p:sp>
      <p:grpSp>
        <p:nvGrpSpPr>
          <p:cNvPr id="3" name="Group 3"/>
          <p:cNvGrpSpPr/>
          <p:nvPr/>
        </p:nvGrpSpPr>
        <p:grpSpPr>
          <a:xfrm rot="1507440">
            <a:off x="45478" y="8187628"/>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47" name="TextBox 47"/>
          <p:cNvSpPr txBox="1"/>
          <p:nvPr/>
        </p:nvSpPr>
        <p:spPr>
          <a:xfrm>
            <a:off x="1028700" y="1162050"/>
            <a:ext cx="16230600" cy="963930"/>
          </a:xfrm>
          <a:prstGeom prst="rect">
            <a:avLst/>
          </a:prstGeom>
        </p:spPr>
        <p:txBody>
          <a:bodyPr lIns="0" tIns="0" rIns="0" bIns="0" rtlCol="0" anchor="t">
            <a:spAutoFit/>
          </a:bodyPr>
          <a:lstStyle/>
          <a:p>
            <a:pPr algn="ctr">
              <a:lnSpc>
                <a:spcPts val="7200"/>
              </a:lnSpc>
            </a:pPr>
            <a:r>
              <a:rPr lang="en-US" sz="7200">
                <a:solidFill>
                  <a:srgbClr val="FFFFFF"/>
                </a:solidFill>
                <a:latin typeface="Norwester"/>
              </a:rPr>
              <a:t>HOW OFTEN DOES THIS HAPPEN REALLY?</a:t>
            </a:r>
          </a:p>
        </p:txBody>
      </p:sp>
      <p:sp>
        <p:nvSpPr>
          <p:cNvPr id="48" name="TextBox 48"/>
          <p:cNvSpPr txBox="1"/>
          <p:nvPr/>
        </p:nvSpPr>
        <p:spPr>
          <a:xfrm>
            <a:off x="3061504" y="3527108"/>
            <a:ext cx="12164992" cy="3166110"/>
          </a:xfrm>
          <a:prstGeom prst="rect">
            <a:avLst/>
          </a:prstGeom>
        </p:spPr>
        <p:txBody>
          <a:bodyPr lIns="0" tIns="0" rIns="0" bIns="0" rtlCol="0" anchor="t">
            <a:spAutoFit/>
          </a:bodyPr>
          <a:lstStyle/>
          <a:p>
            <a:pPr marL="594360" lvl="1" indent="-297180">
              <a:lnSpc>
                <a:spcPts val="5040"/>
              </a:lnSpc>
              <a:buFont typeface="Arial"/>
              <a:buChar char="•"/>
            </a:pPr>
            <a:r>
              <a:rPr lang="en-US" sz="3600">
                <a:solidFill>
                  <a:srgbClr val="0EDDD2"/>
                </a:solidFill>
                <a:latin typeface="League Spartan"/>
              </a:rPr>
              <a:t>In the real world, 1 out of every 1500 live births will demonstrate some form of atypical sexual development.</a:t>
            </a:r>
          </a:p>
          <a:p>
            <a:pPr marL="594360" lvl="1" indent="-297180">
              <a:lnSpc>
                <a:spcPts val="5040"/>
              </a:lnSpc>
              <a:buFont typeface="Arial"/>
              <a:buChar char="•"/>
            </a:pPr>
            <a:r>
              <a:rPr lang="en-US" sz="3600">
                <a:solidFill>
                  <a:srgbClr val="FFFFFF"/>
                </a:solidFill>
                <a:latin typeface="League Spartan"/>
              </a:rPr>
              <a:t>Atypical, not abnormal.  There is nothing wrong here.  </a:t>
            </a:r>
          </a:p>
        </p:txBody>
      </p:sp>
      <p:grpSp>
        <p:nvGrpSpPr>
          <p:cNvPr id="49" name="Group 49"/>
          <p:cNvGrpSpPr/>
          <p:nvPr/>
        </p:nvGrpSpPr>
        <p:grpSpPr>
          <a:xfrm>
            <a:off x="8082398" y="9369892"/>
            <a:ext cx="2319818" cy="860068"/>
            <a:chOff x="0" y="0"/>
            <a:chExt cx="3093090" cy="1146757"/>
          </a:xfrm>
        </p:grpSpPr>
        <p:sp>
          <p:nvSpPr>
            <p:cNvPr id="50" name="TextBox 50"/>
            <p:cNvSpPr txBox="1"/>
            <p:nvPr/>
          </p:nvSpPr>
          <p:spPr>
            <a:xfrm>
              <a:off x="0" y="772589"/>
              <a:ext cx="3093090" cy="374168"/>
            </a:xfrm>
            <a:prstGeom prst="rect">
              <a:avLst/>
            </a:prstGeom>
          </p:spPr>
          <p:txBody>
            <a:bodyPr lIns="0" tIns="0" rIns="0" bIns="0" rtlCol="0" anchor="t">
              <a:spAutoFit/>
            </a:bodyPr>
            <a:lstStyle/>
            <a:p>
              <a:pPr algn="ctr">
                <a:lnSpc>
                  <a:spcPts val="2391"/>
                </a:lnSpc>
                <a:spcBef>
                  <a:spcPct val="0"/>
                </a:spcBef>
              </a:pPr>
              <a:r>
                <a:rPr lang="en-US" sz="1707">
                  <a:solidFill>
                    <a:srgbClr val="FFFFFF"/>
                  </a:solidFill>
                  <a:latin typeface="League Spartan"/>
                </a:rPr>
                <a:t>LOVES DIVERSITY!!!</a:t>
              </a:r>
            </a:p>
          </p:txBody>
        </p:sp>
        <p:grpSp>
          <p:nvGrpSpPr>
            <p:cNvPr id="51" name="Group 51"/>
            <p:cNvGrpSpPr>
              <a:grpSpLocks noChangeAspect="1"/>
            </p:cNvGrpSpPr>
            <p:nvPr/>
          </p:nvGrpSpPr>
          <p:grpSpPr>
            <a:xfrm>
              <a:off x="0" y="0"/>
              <a:ext cx="453243" cy="657588"/>
              <a:chOff x="0" y="0"/>
              <a:chExt cx="2312670" cy="3355340"/>
            </a:xfrm>
          </p:grpSpPr>
          <p:sp>
            <p:nvSpPr>
              <p:cNvPr id="52" name="Freeform 52"/>
              <p:cNvSpPr/>
              <p:nvPr/>
            </p:nvSpPr>
            <p:spPr>
              <a:xfrm>
                <a:off x="0" y="0"/>
                <a:ext cx="2312670" cy="3355340"/>
              </a:xfrm>
              <a:custGeom>
                <a:avLst/>
                <a:gdLst/>
                <a:ahLst/>
                <a:cxnLst/>
                <a:rect l="l" t="t" r="r" b="b"/>
                <a:pathLst>
                  <a:path w="2312670" h="3355340">
                    <a:moveTo>
                      <a:pt x="1588770" y="1684020"/>
                    </a:moveTo>
                    <a:lnTo>
                      <a:pt x="673100" y="0"/>
                    </a:lnTo>
                    <a:lnTo>
                      <a:pt x="0" y="0"/>
                    </a:lnTo>
                    <a:lnTo>
                      <a:pt x="0" y="3355340"/>
                    </a:lnTo>
                    <a:lnTo>
                      <a:pt x="716280" y="3355340"/>
                    </a:lnTo>
                    <a:lnTo>
                      <a:pt x="716280" y="1671320"/>
                    </a:lnTo>
                    <a:lnTo>
                      <a:pt x="1633220" y="3355340"/>
                    </a:lnTo>
                    <a:lnTo>
                      <a:pt x="2312670" y="3355340"/>
                    </a:lnTo>
                    <a:lnTo>
                      <a:pt x="2312670" y="0"/>
                    </a:lnTo>
                    <a:lnTo>
                      <a:pt x="1588770" y="0"/>
                    </a:lnTo>
                    <a:close/>
                  </a:path>
                </a:pathLst>
              </a:custGeom>
              <a:blipFill>
                <a:blip r:embed="rId2"/>
                <a:stretch>
                  <a:fillRect l="-58881" r="-58881"/>
                </a:stretch>
              </a:blipFill>
            </p:spPr>
          </p:sp>
        </p:grpSp>
        <p:grpSp>
          <p:nvGrpSpPr>
            <p:cNvPr id="53" name="Group 53"/>
            <p:cNvGrpSpPr>
              <a:grpSpLocks noChangeAspect="1"/>
            </p:cNvGrpSpPr>
            <p:nvPr/>
          </p:nvGrpSpPr>
          <p:grpSpPr>
            <a:xfrm>
              <a:off x="504909" y="0"/>
              <a:ext cx="571469" cy="657588"/>
              <a:chOff x="0" y="0"/>
              <a:chExt cx="2915920" cy="3355340"/>
            </a:xfrm>
          </p:grpSpPr>
          <p:sp>
            <p:nvSpPr>
              <p:cNvPr id="54" name="Freeform 54"/>
              <p:cNvSpPr/>
              <p:nvPr/>
            </p:nvSpPr>
            <p:spPr>
              <a:xfrm>
                <a:off x="0" y="0"/>
                <a:ext cx="2915920" cy="3356610"/>
              </a:xfrm>
              <a:custGeom>
                <a:avLst/>
                <a:gdLst/>
                <a:ahLst/>
                <a:cxnLst/>
                <a:rect l="l" t="t" r="r" b="b"/>
                <a:pathLst>
                  <a:path w="2915920" h="3356610">
                    <a:moveTo>
                      <a:pt x="960120" y="2739390"/>
                    </a:moveTo>
                    <a:lnTo>
                      <a:pt x="1921510" y="2739390"/>
                    </a:lnTo>
                    <a:lnTo>
                      <a:pt x="2108200" y="3356610"/>
                    </a:lnTo>
                    <a:lnTo>
                      <a:pt x="2915920" y="3356610"/>
                    </a:lnTo>
                    <a:lnTo>
                      <a:pt x="1869440" y="0"/>
                    </a:lnTo>
                    <a:lnTo>
                      <a:pt x="1049020" y="0"/>
                    </a:lnTo>
                    <a:lnTo>
                      <a:pt x="0" y="3355340"/>
                    </a:lnTo>
                    <a:lnTo>
                      <a:pt x="778510" y="3355340"/>
                    </a:lnTo>
                    <a:lnTo>
                      <a:pt x="960120" y="2739390"/>
                    </a:lnTo>
                    <a:close/>
                    <a:moveTo>
                      <a:pt x="1442720" y="1111250"/>
                    </a:moveTo>
                    <a:lnTo>
                      <a:pt x="1701800" y="2000250"/>
                    </a:lnTo>
                    <a:lnTo>
                      <a:pt x="1179830" y="2000250"/>
                    </a:lnTo>
                    <a:lnTo>
                      <a:pt x="1442720" y="1111250"/>
                    </a:lnTo>
                    <a:close/>
                  </a:path>
                </a:pathLst>
              </a:custGeom>
              <a:blipFill>
                <a:blip r:embed="rId2"/>
                <a:stretch>
                  <a:fillRect l="-36388" r="-36388" b="-37"/>
                </a:stretch>
              </a:blipFill>
            </p:spPr>
          </p:sp>
        </p:grpSp>
        <p:grpSp>
          <p:nvGrpSpPr>
            <p:cNvPr id="55" name="Group 55"/>
            <p:cNvGrpSpPr>
              <a:grpSpLocks noChangeAspect="1"/>
            </p:cNvGrpSpPr>
            <p:nvPr/>
          </p:nvGrpSpPr>
          <p:grpSpPr>
            <a:xfrm>
              <a:off x="1076378" y="0"/>
              <a:ext cx="448185" cy="657588"/>
              <a:chOff x="0" y="0"/>
              <a:chExt cx="2286000" cy="3354070"/>
            </a:xfrm>
          </p:grpSpPr>
          <p:sp>
            <p:nvSpPr>
              <p:cNvPr id="56" name="Freeform 56"/>
              <p:cNvSpPr/>
              <p:nvPr/>
            </p:nvSpPr>
            <p:spPr>
              <a:xfrm>
                <a:off x="-2540" y="-1270"/>
                <a:ext cx="2288540" cy="3355340"/>
              </a:xfrm>
              <a:custGeom>
                <a:avLst/>
                <a:gdLst/>
                <a:ahLst/>
                <a:cxnLst/>
                <a:rect l="l" t="t" r="r" b="b"/>
                <a:pathLst>
                  <a:path w="2288540" h="3355340">
                    <a:moveTo>
                      <a:pt x="2540" y="2540"/>
                    </a:moveTo>
                    <a:lnTo>
                      <a:pt x="2540" y="739140"/>
                    </a:lnTo>
                    <a:lnTo>
                      <a:pt x="751840" y="739140"/>
                    </a:lnTo>
                    <a:lnTo>
                      <a:pt x="751840" y="3355340"/>
                    </a:lnTo>
                    <a:lnTo>
                      <a:pt x="1539240" y="3355340"/>
                    </a:lnTo>
                    <a:lnTo>
                      <a:pt x="1539240" y="739140"/>
                    </a:lnTo>
                    <a:lnTo>
                      <a:pt x="2288540" y="739140"/>
                    </a:lnTo>
                    <a:lnTo>
                      <a:pt x="2288540" y="2540"/>
                    </a:lnTo>
                    <a:cubicBezTo>
                      <a:pt x="2288540" y="2540"/>
                      <a:pt x="0" y="0"/>
                      <a:pt x="2540" y="2540"/>
                    </a:cubicBezTo>
                    <a:close/>
                  </a:path>
                </a:pathLst>
              </a:custGeom>
              <a:blipFill>
                <a:blip r:embed="rId2"/>
                <a:stretch>
                  <a:fillRect l="-60105" t="4" r="-60105"/>
                </a:stretch>
              </a:blipFill>
            </p:spPr>
          </p:sp>
        </p:grpSp>
        <p:grpSp>
          <p:nvGrpSpPr>
            <p:cNvPr id="57" name="Group 57"/>
            <p:cNvGrpSpPr>
              <a:grpSpLocks noChangeAspect="1"/>
            </p:cNvGrpSpPr>
            <p:nvPr/>
          </p:nvGrpSpPr>
          <p:grpSpPr>
            <a:xfrm>
              <a:off x="1579806" y="0"/>
              <a:ext cx="444839" cy="657588"/>
              <a:chOff x="0" y="0"/>
              <a:chExt cx="2307590" cy="3411220"/>
            </a:xfrm>
          </p:grpSpPr>
          <p:sp>
            <p:nvSpPr>
              <p:cNvPr id="58" name="Freeform 58"/>
              <p:cNvSpPr/>
              <p:nvPr/>
            </p:nvSpPr>
            <p:spPr>
              <a:xfrm>
                <a:off x="0" y="0"/>
                <a:ext cx="2307590" cy="3412490"/>
              </a:xfrm>
              <a:custGeom>
                <a:avLst/>
                <a:gdLst/>
                <a:ahLst/>
                <a:cxnLst/>
                <a:rect l="l" t="t" r="r" b="b"/>
                <a:pathLst>
                  <a:path w="2307590" h="3412490">
                    <a:moveTo>
                      <a:pt x="2307590" y="2264410"/>
                    </a:moveTo>
                    <a:lnTo>
                      <a:pt x="2307590" y="0"/>
                    </a:lnTo>
                    <a:lnTo>
                      <a:pt x="1521460" y="0"/>
                    </a:lnTo>
                    <a:lnTo>
                      <a:pt x="1521460" y="2244090"/>
                    </a:lnTo>
                    <a:cubicBezTo>
                      <a:pt x="1521460" y="2397760"/>
                      <a:pt x="1488440" y="2512060"/>
                      <a:pt x="1423670" y="2585720"/>
                    </a:cubicBezTo>
                    <a:cubicBezTo>
                      <a:pt x="1360170" y="2656840"/>
                      <a:pt x="1271270" y="2689860"/>
                      <a:pt x="1150620" y="2689860"/>
                    </a:cubicBezTo>
                    <a:cubicBezTo>
                      <a:pt x="1029970" y="2689860"/>
                      <a:pt x="942340" y="2655570"/>
                      <a:pt x="880110" y="2585720"/>
                    </a:cubicBezTo>
                    <a:cubicBezTo>
                      <a:pt x="815340" y="2512060"/>
                      <a:pt x="783590" y="2397760"/>
                      <a:pt x="783590" y="2244090"/>
                    </a:cubicBezTo>
                    <a:lnTo>
                      <a:pt x="783590" y="0"/>
                    </a:lnTo>
                    <a:lnTo>
                      <a:pt x="0" y="0"/>
                    </a:lnTo>
                    <a:lnTo>
                      <a:pt x="0" y="2264410"/>
                    </a:lnTo>
                    <a:cubicBezTo>
                      <a:pt x="0" y="2446020"/>
                      <a:pt x="26670" y="2609850"/>
                      <a:pt x="78740" y="2750820"/>
                    </a:cubicBezTo>
                    <a:cubicBezTo>
                      <a:pt x="132080" y="2895600"/>
                      <a:pt x="209550" y="3017520"/>
                      <a:pt x="311150" y="3116580"/>
                    </a:cubicBezTo>
                    <a:cubicBezTo>
                      <a:pt x="411480" y="3214370"/>
                      <a:pt x="534670" y="3289300"/>
                      <a:pt x="678180" y="3338830"/>
                    </a:cubicBezTo>
                    <a:cubicBezTo>
                      <a:pt x="817880" y="3387090"/>
                      <a:pt x="976630" y="3412490"/>
                      <a:pt x="1151890" y="3412490"/>
                    </a:cubicBezTo>
                    <a:cubicBezTo>
                      <a:pt x="1325880" y="3412490"/>
                      <a:pt x="1485900" y="3388360"/>
                      <a:pt x="1625600" y="3340100"/>
                    </a:cubicBezTo>
                    <a:cubicBezTo>
                      <a:pt x="1769110" y="3290570"/>
                      <a:pt x="1893570" y="3215640"/>
                      <a:pt x="1995170" y="3117850"/>
                    </a:cubicBezTo>
                    <a:cubicBezTo>
                      <a:pt x="2096770" y="3020060"/>
                      <a:pt x="2175510" y="2896870"/>
                      <a:pt x="2228850" y="2753360"/>
                    </a:cubicBezTo>
                    <a:cubicBezTo>
                      <a:pt x="2280920" y="2609850"/>
                      <a:pt x="2307590" y="2446020"/>
                      <a:pt x="2307590" y="2264410"/>
                    </a:cubicBezTo>
                    <a:close/>
                  </a:path>
                </a:pathLst>
              </a:custGeom>
              <a:blipFill>
                <a:blip r:embed="rId2"/>
                <a:stretch>
                  <a:fillRect l="-60980" r="-60980" b="-37"/>
                </a:stretch>
              </a:blipFill>
            </p:spPr>
          </p:sp>
        </p:grpSp>
        <p:grpSp>
          <p:nvGrpSpPr>
            <p:cNvPr id="59" name="Group 59"/>
            <p:cNvGrpSpPr>
              <a:grpSpLocks noChangeAspect="1"/>
            </p:cNvGrpSpPr>
            <p:nvPr/>
          </p:nvGrpSpPr>
          <p:grpSpPr>
            <a:xfrm>
              <a:off x="2108535" y="0"/>
              <a:ext cx="500035" cy="657588"/>
              <a:chOff x="0" y="0"/>
              <a:chExt cx="2551430" cy="3355340"/>
            </a:xfrm>
          </p:grpSpPr>
          <p:sp>
            <p:nvSpPr>
              <p:cNvPr id="60" name="Freeform 60"/>
              <p:cNvSpPr/>
              <p:nvPr/>
            </p:nvSpPr>
            <p:spPr>
              <a:xfrm>
                <a:off x="0" y="0"/>
                <a:ext cx="2550160" cy="3355340"/>
              </a:xfrm>
              <a:custGeom>
                <a:avLst/>
                <a:gdLst/>
                <a:ahLst/>
                <a:cxnLst/>
                <a:rect l="l" t="t" r="r" b="b"/>
                <a:pathLst>
                  <a:path w="2550160" h="3355340">
                    <a:moveTo>
                      <a:pt x="783590" y="2045970"/>
                    </a:moveTo>
                    <a:lnTo>
                      <a:pt x="1191260" y="2045970"/>
                    </a:lnTo>
                    <a:lnTo>
                      <a:pt x="1697990" y="3355340"/>
                    </a:lnTo>
                    <a:lnTo>
                      <a:pt x="2550160" y="3355340"/>
                    </a:lnTo>
                    <a:lnTo>
                      <a:pt x="1940560" y="1864360"/>
                    </a:lnTo>
                    <a:cubicBezTo>
                      <a:pt x="1992630" y="1836420"/>
                      <a:pt x="2040890" y="1802130"/>
                      <a:pt x="2085340" y="1765300"/>
                    </a:cubicBezTo>
                    <a:cubicBezTo>
                      <a:pt x="2156460" y="1705610"/>
                      <a:pt x="2217420" y="1635760"/>
                      <a:pt x="2266950" y="1559560"/>
                    </a:cubicBezTo>
                    <a:cubicBezTo>
                      <a:pt x="2316480" y="1482090"/>
                      <a:pt x="2354580" y="1395730"/>
                      <a:pt x="2381250" y="1303020"/>
                    </a:cubicBezTo>
                    <a:cubicBezTo>
                      <a:pt x="2407920" y="1210310"/>
                      <a:pt x="2420620" y="1109980"/>
                      <a:pt x="2420620" y="1004570"/>
                    </a:cubicBezTo>
                    <a:cubicBezTo>
                      <a:pt x="2420620" y="863600"/>
                      <a:pt x="2399030" y="730250"/>
                      <a:pt x="2354580" y="609600"/>
                    </a:cubicBezTo>
                    <a:cubicBezTo>
                      <a:pt x="2310130" y="486410"/>
                      <a:pt x="2241550" y="377190"/>
                      <a:pt x="2153920" y="287020"/>
                    </a:cubicBezTo>
                    <a:cubicBezTo>
                      <a:pt x="2065020" y="196850"/>
                      <a:pt x="1954530" y="125730"/>
                      <a:pt x="1823720" y="74930"/>
                    </a:cubicBezTo>
                    <a:cubicBezTo>
                      <a:pt x="1696720" y="25400"/>
                      <a:pt x="1548130" y="0"/>
                      <a:pt x="1383030" y="0"/>
                    </a:cubicBezTo>
                    <a:lnTo>
                      <a:pt x="0" y="0"/>
                    </a:lnTo>
                    <a:lnTo>
                      <a:pt x="0" y="3355340"/>
                    </a:lnTo>
                    <a:lnTo>
                      <a:pt x="783590" y="3355340"/>
                    </a:lnTo>
                    <a:lnTo>
                      <a:pt x="783590" y="2045970"/>
                    </a:lnTo>
                    <a:close/>
                    <a:moveTo>
                      <a:pt x="783590" y="739140"/>
                    </a:moveTo>
                    <a:lnTo>
                      <a:pt x="1323340" y="739140"/>
                    </a:lnTo>
                    <a:cubicBezTo>
                      <a:pt x="1422400" y="739140"/>
                      <a:pt x="1492250" y="760730"/>
                      <a:pt x="1530350" y="803910"/>
                    </a:cubicBezTo>
                    <a:cubicBezTo>
                      <a:pt x="1572260" y="850900"/>
                      <a:pt x="1592580" y="916940"/>
                      <a:pt x="1592580" y="1004570"/>
                    </a:cubicBezTo>
                    <a:cubicBezTo>
                      <a:pt x="1592580" y="1108710"/>
                      <a:pt x="1569720" y="1187450"/>
                      <a:pt x="1524000" y="1240790"/>
                    </a:cubicBezTo>
                    <a:cubicBezTo>
                      <a:pt x="1482090" y="1289050"/>
                      <a:pt x="1407160" y="1314450"/>
                      <a:pt x="1301750" y="1314450"/>
                    </a:cubicBezTo>
                    <a:lnTo>
                      <a:pt x="783590" y="1314450"/>
                    </a:lnTo>
                    <a:lnTo>
                      <a:pt x="783590" y="739140"/>
                    </a:lnTo>
                    <a:close/>
                  </a:path>
                </a:pathLst>
              </a:custGeom>
              <a:blipFill>
                <a:blip r:embed="rId2"/>
                <a:stretch>
                  <a:fillRect l="-48717" r="-48667"/>
                </a:stretch>
              </a:blipFill>
            </p:spPr>
          </p:sp>
        </p:grpSp>
        <p:grpSp>
          <p:nvGrpSpPr>
            <p:cNvPr id="61" name="Group 61"/>
            <p:cNvGrpSpPr>
              <a:grpSpLocks noChangeAspect="1"/>
            </p:cNvGrpSpPr>
            <p:nvPr/>
          </p:nvGrpSpPr>
          <p:grpSpPr>
            <a:xfrm>
              <a:off x="2665484" y="0"/>
              <a:ext cx="427606" cy="657588"/>
              <a:chOff x="0" y="0"/>
              <a:chExt cx="2181860" cy="3355340"/>
            </a:xfrm>
          </p:grpSpPr>
          <p:sp>
            <p:nvSpPr>
              <p:cNvPr id="62" name="Freeform 62"/>
              <p:cNvSpPr/>
              <p:nvPr/>
            </p:nvSpPr>
            <p:spPr>
              <a:xfrm>
                <a:off x="0" y="0"/>
                <a:ext cx="2181860" cy="3355340"/>
              </a:xfrm>
              <a:custGeom>
                <a:avLst/>
                <a:gdLst/>
                <a:ahLst/>
                <a:cxnLst/>
                <a:rect l="l" t="t" r="r" b="b"/>
                <a:pathLst>
                  <a:path w="2181860" h="3355340">
                    <a:moveTo>
                      <a:pt x="2181860" y="2618740"/>
                    </a:moveTo>
                    <a:lnTo>
                      <a:pt x="783590" y="2618740"/>
                    </a:lnTo>
                    <a:lnTo>
                      <a:pt x="783590" y="2010410"/>
                    </a:lnTo>
                    <a:lnTo>
                      <a:pt x="1960880" y="2010410"/>
                    </a:lnTo>
                    <a:lnTo>
                      <a:pt x="1960880" y="1271270"/>
                    </a:lnTo>
                    <a:lnTo>
                      <a:pt x="783590" y="1271270"/>
                    </a:lnTo>
                    <a:lnTo>
                      <a:pt x="783590" y="739140"/>
                    </a:lnTo>
                    <a:lnTo>
                      <a:pt x="2156460" y="739140"/>
                    </a:lnTo>
                    <a:lnTo>
                      <a:pt x="2156460" y="0"/>
                    </a:lnTo>
                    <a:lnTo>
                      <a:pt x="0" y="0"/>
                    </a:lnTo>
                    <a:lnTo>
                      <a:pt x="0" y="3355340"/>
                    </a:lnTo>
                    <a:lnTo>
                      <a:pt x="2181860" y="3355340"/>
                    </a:lnTo>
                    <a:close/>
                  </a:path>
                </a:pathLst>
              </a:custGeom>
              <a:blipFill>
                <a:blip r:embed="rId2"/>
                <a:stretch>
                  <a:fillRect l="-65409" r="-65409"/>
                </a:stretch>
              </a:blipFill>
            </p:spPr>
          </p:sp>
        </p:grpSp>
      </p:grpSp>
      <p:pic>
        <p:nvPicPr>
          <p:cNvPr id="63" name="Picture 63"/>
          <p:cNvPicPr>
            <a:picLocks noChangeAspect="1"/>
          </p:cNvPicPr>
          <p:nvPr/>
        </p:nvPicPr>
        <p:blipFill>
          <a:blip r:embed="rId3"/>
          <a:srcRect/>
          <a:stretch>
            <a:fillRect/>
          </a:stretch>
        </p:blipFill>
        <p:spPr>
          <a:xfrm>
            <a:off x="7347109" y="6358001"/>
            <a:ext cx="3593783" cy="359378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65"/>
        <p:cNvGrpSpPr/>
        <p:nvPr/>
      </p:nvGrpSpPr>
      <p:grpSpPr>
        <a:xfrm>
          <a:off x="0" y="0"/>
          <a:ext cx="0" cy="0"/>
          <a:chOff x="0" y="0"/>
          <a:chExt cx="0" cy="0"/>
        </a:xfrm>
      </p:grpSpPr>
      <p:sp>
        <p:nvSpPr>
          <p:cNvPr id="1166" name="Google Shape;1166;p30"/>
          <p:cNvSpPr txBox="1"/>
          <p:nvPr/>
        </p:nvSpPr>
        <p:spPr>
          <a:xfrm>
            <a:off x="4136250" y="6972300"/>
            <a:ext cx="9906000" cy="963930"/>
          </a:xfrm>
          <a:prstGeom prst="rect">
            <a:avLst/>
          </a:prstGeom>
          <a:noFill/>
          <a:ln>
            <a:noFill/>
          </a:ln>
        </p:spPr>
        <p:txBody>
          <a:bodyPr spcFirstLastPara="1" wrap="square" lIns="0" tIns="0" rIns="0" bIns="0" anchor="t" anchorCtr="0">
            <a:noAutofit/>
          </a:bodyPr>
          <a:lstStyle/>
          <a:p>
            <a:pPr algn="ctr"/>
            <a:r>
              <a:rPr lang="en-US" sz="7200" b="1" dirty="0">
                <a:latin typeface="Arial"/>
                <a:ea typeface="Arial"/>
                <a:cs typeface="Arial"/>
                <a:sym typeface="Arial"/>
              </a:rPr>
              <a:t>WHAAAAAAT?</a:t>
            </a:r>
            <a:endParaRPr sz="7200" dirty="0">
              <a:solidFill>
                <a:srgbClr val="FFFFFF"/>
              </a:solidFill>
              <a:latin typeface="Arial"/>
              <a:ea typeface="Arial"/>
              <a:cs typeface="Arial"/>
              <a:sym typeface="Arial"/>
            </a:endParaRPr>
          </a:p>
        </p:txBody>
      </p:sp>
      <p:grpSp>
        <p:nvGrpSpPr>
          <p:cNvPr id="1167" name="Google Shape;1167;p30"/>
          <p:cNvGrpSpPr/>
          <p:nvPr/>
        </p:nvGrpSpPr>
        <p:grpSpPr>
          <a:xfrm rot="-983117">
            <a:off x="395327" y="8637781"/>
            <a:ext cx="430484" cy="430484"/>
            <a:chOff x="48260" y="48260"/>
            <a:chExt cx="6245860" cy="6245860"/>
          </a:xfrm>
        </p:grpSpPr>
        <p:sp>
          <p:nvSpPr>
            <p:cNvPr id="1168" name="Google Shape;1168;p30"/>
            <p:cNvSpPr/>
            <p:nvPr/>
          </p:nvSpPr>
          <p:spPr>
            <a:xfrm>
              <a:off x="48260" y="48260"/>
              <a:ext cx="6245860" cy="6245860"/>
            </a:xfrm>
            <a:custGeom>
              <a:avLst/>
              <a:gdLst/>
              <a:ahLst/>
              <a:cxnLst/>
              <a:rect l="l" t="t" r="r" b="b"/>
              <a:pathLst>
                <a:path w="6245860" h="6245860" extrusionOk="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a:ln>
              <a:noFill/>
            </a:ln>
          </p:spPr>
          <p:txBody>
            <a:bodyPr spcFirstLastPara="1" wrap="square" lIns="91425" tIns="91425" rIns="91425" bIns="91425" anchor="ctr" anchorCtr="0">
              <a:noAutofit/>
            </a:bodyPr>
            <a:lstStyle/>
            <a:p>
              <a:endParaRPr/>
            </a:p>
          </p:txBody>
        </p:sp>
        <p:sp>
          <p:nvSpPr>
            <p:cNvPr id="1169" name="Google Shape;1169;p30"/>
            <p:cNvSpPr/>
            <p:nvPr/>
          </p:nvSpPr>
          <p:spPr>
            <a:xfrm>
              <a:off x="48260" y="48260"/>
              <a:ext cx="6245860" cy="6245860"/>
            </a:xfrm>
            <a:custGeom>
              <a:avLst/>
              <a:gdLst/>
              <a:ahLst/>
              <a:cxnLst/>
              <a:rect l="l" t="t" r="r" b="b"/>
              <a:pathLst>
                <a:path w="6245860" h="6245860" extrusionOk="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a:ln>
              <a:noFill/>
            </a:ln>
          </p:spPr>
          <p:txBody>
            <a:bodyPr spcFirstLastPara="1" wrap="square" lIns="91425" tIns="91425" rIns="91425" bIns="91425" anchor="ctr" anchorCtr="0">
              <a:noAutofit/>
            </a:bodyPr>
            <a:lstStyle/>
            <a:p>
              <a:endParaRPr/>
            </a:p>
          </p:txBody>
        </p:sp>
      </p:grpSp>
      <p:sp>
        <p:nvSpPr>
          <p:cNvPr id="1170" name="Google Shape;1170;p30"/>
          <p:cNvSpPr/>
          <p:nvPr/>
        </p:nvSpPr>
        <p:spPr>
          <a:xfrm rot="-5659385">
            <a:off x="641730" y="371797"/>
            <a:ext cx="320511" cy="65516"/>
          </a:xfrm>
          <a:custGeom>
            <a:avLst/>
            <a:gdLst/>
            <a:ahLst/>
            <a:cxnLst/>
            <a:rect l="l" t="t" r="r" b="b"/>
            <a:pathLst>
              <a:path w="372777" h="76200" extrusionOk="0">
                <a:moveTo>
                  <a:pt x="0" y="0"/>
                </a:moveTo>
                <a:lnTo>
                  <a:pt x="372777" y="0"/>
                </a:lnTo>
                <a:lnTo>
                  <a:pt x="372777" y="76200"/>
                </a:lnTo>
                <a:lnTo>
                  <a:pt x="0" y="76200"/>
                </a:lnTo>
                <a:close/>
              </a:path>
            </a:pathLst>
          </a:custGeom>
          <a:solidFill>
            <a:srgbClr val="0EDDD2"/>
          </a:solidFill>
          <a:ln>
            <a:noFill/>
          </a:ln>
        </p:spPr>
      </p:sp>
      <p:sp>
        <p:nvSpPr>
          <p:cNvPr id="1171" name="Google Shape;1171;p30"/>
          <p:cNvSpPr/>
          <p:nvPr/>
        </p:nvSpPr>
        <p:spPr>
          <a:xfrm rot="-10071992">
            <a:off x="236689" y="732704"/>
            <a:ext cx="321677" cy="65516"/>
          </a:xfrm>
          <a:custGeom>
            <a:avLst/>
            <a:gdLst/>
            <a:ahLst/>
            <a:cxnLst/>
            <a:rect l="l" t="t" r="r" b="b"/>
            <a:pathLst>
              <a:path w="374133" h="76200" extrusionOk="0">
                <a:moveTo>
                  <a:pt x="0" y="0"/>
                </a:moveTo>
                <a:lnTo>
                  <a:pt x="374133" y="0"/>
                </a:lnTo>
                <a:lnTo>
                  <a:pt x="374133" y="76200"/>
                </a:lnTo>
                <a:lnTo>
                  <a:pt x="0" y="76200"/>
                </a:lnTo>
                <a:close/>
              </a:path>
            </a:pathLst>
          </a:custGeom>
          <a:solidFill>
            <a:srgbClr val="0EDDD2"/>
          </a:solidFill>
          <a:ln>
            <a:noFill/>
          </a:ln>
        </p:spPr>
      </p:sp>
      <p:sp>
        <p:nvSpPr>
          <p:cNvPr id="1172" name="Google Shape;1172;p30"/>
          <p:cNvSpPr/>
          <p:nvPr/>
        </p:nvSpPr>
        <p:spPr>
          <a:xfrm rot="2909442">
            <a:off x="933132" y="1109731"/>
            <a:ext cx="320511" cy="65516"/>
          </a:xfrm>
          <a:custGeom>
            <a:avLst/>
            <a:gdLst/>
            <a:ahLst/>
            <a:cxnLst/>
            <a:rect l="l" t="t" r="r" b="b"/>
            <a:pathLst>
              <a:path w="372777" h="76200" extrusionOk="0">
                <a:moveTo>
                  <a:pt x="0" y="0"/>
                </a:moveTo>
                <a:lnTo>
                  <a:pt x="372777" y="0"/>
                </a:lnTo>
                <a:lnTo>
                  <a:pt x="372777" y="76200"/>
                </a:lnTo>
                <a:lnTo>
                  <a:pt x="0" y="76200"/>
                </a:lnTo>
                <a:close/>
              </a:path>
            </a:pathLst>
          </a:custGeom>
          <a:solidFill>
            <a:srgbClr val="0EDDD2"/>
          </a:solidFill>
          <a:ln>
            <a:noFill/>
          </a:ln>
        </p:spPr>
      </p:sp>
      <p:sp>
        <p:nvSpPr>
          <p:cNvPr id="1173" name="Google Shape;1173;p30"/>
          <p:cNvSpPr/>
          <p:nvPr/>
        </p:nvSpPr>
        <p:spPr>
          <a:xfrm rot="-4696161">
            <a:off x="318925" y="738302"/>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0EDDD2"/>
          </a:solidFill>
          <a:ln>
            <a:noFill/>
          </a:ln>
        </p:spPr>
      </p:sp>
      <p:sp>
        <p:nvSpPr>
          <p:cNvPr id="1174" name="Google Shape;1174;p30"/>
          <p:cNvSpPr/>
          <p:nvPr/>
        </p:nvSpPr>
        <p:spPr>
          <a:xfrm rot="-2490557">
            <a:off x="1007117" y="1125073"/>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0EDDD2"/>
          </a:solidFill>
          <a:ln>
            <a:noFill/>
          </a:ln>
        </p:spPr>
      </p:sp>
      <p:sp>
        <p:nvSpPr>
          <p:cNvPr id="1175" name="Google Shape;1175;p30"/>
          <p:cNvSpPr/>
          <p:nvPr/>
        </p:nvSpPr>
        <p:spPr>
          <a:xfrm rot="8932711">
            <a:off x="157957" y="649406"/>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0EDDD2"/>
          </a:solidFill>
          <a:ln>
            <a:noFill/>
          </a:ln>
        </p:spPr>
      </p:sp>
      <p:sp>
        <p:nvSpPr>
          <p:cNvPr id="1176" name="Google Shape;1176;p30"/>
          <p:cNvSpPr/>
          <p:nvPr/>
        </p:nvSpPr>
        <p:spPr>
          <a:xfrm rot="-7305832">
            <a:off x="138394" y="745114"/>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0EDDD2"/>
          </a:solidFill>
          <a:ln>
            <a:noFill/>
          </a:ln>
        </p:spPr>
      </p:sp>
      <p:sp>
        <p:nvSpPr>
          <p:cNvPr id="1177" name="Google Shape;1177;p30"/>
          <p:cNvSpPr/>
          <p:nvPr/>
        </p:nvSpPr>
        <p:spPr>
          <a:xfrm rot="-8686452">
            <a:off x="730703" y="203233"/>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0EDDD2"/>
          </a:solidFill>
          <a:ln>
            <a:noFill/>
          </a:ln>
        </p:spPr>
      </p:sp>
      <p:sp>
        <p:nvSpPr>
          <p:cNvPr id="1178" name="Google Shape;1178;p30"/>
          <p:cNvSpPr/>
          <p:nvPr/>
        </p:nvSpPr>
        <p:spPr>
          <a:xfrm rot="-3324996">
            <a:off x="635186" y="223711"/>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0EDDD2"/>
          </a:solidFill>
          <a:ln>
            <a:noFill/>
          </a:ln>
        </p:spPr>
      </p:sp>
      <p:grpSp>
        <p:nvGrpSpPr>
          <p:cNvPr id="1179" name="Google Shape;1179;p30"/>
          <p:cNvGrpSpPr/>
          <p:nvPr/>
        </p:nvGrpSpPr>
        <p:grpSpPr>
          <a:xfrm rot="1940522">
            <a:off x="235693" y="9508282"/>
            <a:ext cx="430484" cy="430484"/>
            <a:chOff x="48260" y="48260"/>
            <a:chExt cx="6245860" cy="6245860"/>
          </a:xfrm>
        </p:grpSpPr>
        <p:sp>
          <p:nvSpPr>
            <p:cNvPr id="1180" name="Google Shape;1180;p30"/>
            <p:cNvSpPr/>
            <p:nvPr/>
          </p:nvSpPr>
          <p:spPr>
            <a:xfrm>
              <a:off x="48260" y="48260"/>
              <a:ext cx="6245860" cy="6245860"/>
            </a:xfrm>
            <a:custGeom>
              <a:avLst/>
              <a:gdLst/>
              <a:ahLst/>
              <a:cxnLst/>
              <a:rect l="l" t="t" r="r" b="b"/>
              <a:pathLst>
                <a:path w="6245860" h="6245860" extrusionOk="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1181" name="Google Shape;1181;p30"/>
            <p:cNvSpPr/>
            <p:nvPr/>
          </p:nvSpPr>
          <p:spPr>
            <a:xfrm>
              <a:off x="48260" y="48260"/>
              <a:ext cx="6245860" cy="6245860"/>
            </a:xfrm>
            <a:custGeom>
              <a:avLst/>
              <a:gdLst/>
              <a:ahLst/>
              <a:cxnLst/>
              <a:rect l="l" t="t" r="r" b="b"/>
              <a:pathLst>
                <a:path w="6245860" h="6245860" extrusionOk="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1182" name="Google Shape;1182;p30"/>
          <p:cNvSpPr/>
          <p:nvPr/>
        </p:nvSpPr>
        <p:spPr>
          <a:xfrm rot="-5659385">
            <a:off x="641730" y="371797"/>
            <a:ext cx="320511" cy="65516"/>
          </a:xfrm>
          <a:custGeom>
            <a:avLst/>
            <a:gdLst/>
            <a:ahLst/>
            <a:cxnLst/>
            <a:rect l="l" t="t" r="r" b="b"/>
            <a:pathLst>
              <a:path w="372777" h="76200" extrusionOk="0">
                <a:moveTo>
                  <a:pt x="0" y="0"/>
                </a:moveTo>
                <a:lnTo>
                  <a:pt x="372777" y="0"/>
                </a:lnTo>
                <a:lnTo>
                  <a:pt x="372777" y="76200"/>
                </a:lnTo>
                <a:lnTo>
                  <a:pt x="0" y="76200"/>
                </a:lnTo>
                <a:close/>
              </a:path>
            </a:pathLst>
          </a:custGeom>
          <a:solidFill>
            <a:srgbClr val="FFFFFF"/>
          </a:solidFill>
          <a:ln>
            <a:noFill/>
          </a:ln>
        </p:spPr>
      </p:sp>
      <p:sp>
        <p:nvSpPr>
          <p:cNvPr id="1183" name="Google Shape;1183;p30"/>
          <p:cNvSpPr/>
          <p:nvPr/>
        </p:nvSpPr>
        <p:spPr>
          <a:xfrm rot="-10071992">
            <a:off x="236689" y="732704"/>
            <a:ext cx="321677" cy="65516"/>
          </a:xfrm>
          <a:custGeom>
            <a:avLst/>
            <a:gdLst/>
            <a:ahLst/>
            <a:cxnLst/>
            <a:rect l="l" t="t" r="r" b="b"/>
            <a:pathLst>
              <a:path w="374133" h="76200" extrusionOk="0">
                <a:moveTo>
                  <a:pt x="0" y="0"/>
                </a:moveTo>
                <a:lnTo>
                  <a:pt x="374133" y="0"/>
                </a:lnTo>
                <a:lnTo>
                  <a:pt x="374133" y="76200"/>
                </a:lnTo>
                <a:lnTo>
                  <a:pt x="0" y="76200"/>
                </a:lnTo>
                <a:close/>
              </a:path>
            </a:pathLst>
          </a:custGeom>
          <a:solidFill>
            <a:srgbClr val="FFFFFF"/>
          </a:solidFill>
          <a:ln>
            <a:noFill/>
          </a:ln>
        </p:spPr>
      </p:sp>
      <p:sp>
        <p:nvSpPr>
          <p:cNvPr id="1184" name="Google Shape;1184;p30"/>
          <p:cNvSpPr/>
          <p:nvPr/>
        </p:nvSpPr>
        <p:spPr>
          <a:xfrm rot="2909442">
            <a:off x="933132" y="1109731"/>
            <a:ext cx="320511" cy="65516"/>
          </a:xfrm>
          <a:custGeom>
            <a:avLst/>
            <a:gdLst/>
            <a:ahLst/>
            <a:cxnLst/>
            <a:rect l="l" t="t" r="r" b="b"/>
            <a:pathLst>
              <a:path w="372777" h="76200" extrusionOk="0">
                <a:moveTo>
                  <a:pt x="0" y="0"/>
                </a:moveTo>
                <a:lnTo>
                  <a:pt x="372777" y="0"/>
                </a:lnTo>
                <a:lnTo>
                  <a:pt x="372777" y="76200"/>
                </a:lnTo>
                <a:lnTo>
                  <a:pt x="0" y="76200"/>
                </a:lnTo>
                <a:close/>
              </a:path>
            </a:pathLst>
          </a:custGeom>
          <a:solidFill>
            <a:srgbClr val="FFFFFF"/>
          </a:solidFill>
          <a:ln>
            <a:noFill/>
          </a:ln>
        </p:spPr>
      </p:sp>
      <p:sp>
        <p:nvSpPr>
          <p:cNvPr id="1185" name="Google Shape;1185;p30"/>
          <p:cNvSpPr/>
          <p:nvPr/>
        </p:nvSpPr>
        <p:spPr>
          <a:xfrm rot="-4696161">
            <a:off x="318925" y="738302"/>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FFFFFF"/>
          </a:solidFill>
          <a:ln>
            <a:noFill/>
          </a:ln>
        </p:spPr>
      </p:sp>
      <p:sp>
        <p:nvSpPr>
          <p:cNvPr id="1186" name="Google Shape;1186;p30"/>
          <p:cNvSpPr/>
          <p:nvPr/>
        </p:nvSpPr>
        <p:spPr>
          <a:xfrm rot="-2490557">
            <a:off x="1007117" y="1125073"/>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FFFFFF"/>
          </a:solidFill>
          <a:ln>
            <a:noFill/>
          </a:ln>
        </p:spPr>
      </p:sp>
      <p:sp>
        <p:nvSpPr>
          <p:cNvPr id="1187" name="Google Shape;1187;p30"/>
          <p:cNvSpPr/>
          <p:nvPr/>
        </p:nvSpPr>
        <p:spPr>
          <a:xfrm rot="8932711">
            <a:off x="157957" y="649406"/>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FFFFFF"/>
          </a:solidFill>
          <a:ln>
            <a:noFill/>
          </a:ln>
        </p:spPr>
      </p:sp>
      <p:sp>
        <p:nvSpPr>
          <p:cNvPr id="1188" name="Google Shape;1188;p30"/>
          <p:cNvSpPr/>
          <p:nvPr/>
        </p:nvSpPr>
        <p:spPr>
          <a:xfrm rot="-7305832">
            <a:off x="138394" y="745114"/>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FFFFFF"/>
          </a:solidFill>
          <a:ln>
            <a:noFill/>
          </a:ln>
        </p:spPr>
      </p:sp>
      <p:sp>
        <p:nvSpPr>
          <p:cNvPr id="1189" name="Google Shape;1189;p30"/>
          <p:cNvSpPr/>
          <p:nvPr/>
        </p:nvSpPr>
        <p:spPr>
          <a:xfrm rot="-8686452">
            <a:off x="730703" y="203233"/>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FFFFFF"/>
          </a:solidFill>
          <a:ln>
            <a:noFill/>
          </a:ln>
        </p:spPr>
      </p:sp>
      <p:sp>
        <p:nvSpPr>
          <p:cNvPr id="1190" name="Google Shape;1190;p30"/>
          <p:cNvSpPr/>
          <p:nvPr/>
        </p:nvSpPr>
        <p:spPr>
          <a:xfrm rot="-3324996">
            <a:off x="635186" y="223711"/>
            <a:ext cx="199697" cy="65516"/>
          </a:xfrm>
          <a:custGeom>
            <a:avLst/>
            <a:gdLst/>
            <a:ahLst/>
            <a:cxnLst/>
            <a:rect l="l" t="t" r="r" b="b"/>
            <a:pathLst>
              <a:path w="232262" h="76200" extrusionOk="0">
                <a:moveTo>
                  <a:pt x="0" y="0"/>
                </a:moveTo>
                <a:lnTo>
                  <a:pt x="232262" y="0"/>
                </a:lnTo>
                <a:lnTo>
                  <a:pt x="232262" y="76200"/>
                </a:lnTo>
                <a:lnTo>
                  <a:pt x="0" y="76200"/>
                </a:lnTo>
                <a:close/>
              </a:path>
            </a:pathLst>
          </a:custGeom>
          <a:solidFill>
            <a:srgbClr val="FFFFFF"/>
          </a:solidFill>
          <a:ln>
            <a:noFill/>
          </a:ln>
        </p:spPr>
      </p:sp>
      <p:sp>
        <p:nvSpPr>
          <p:cNvPr id="1191" name="Google Shape;1191;p30"/>
          <p:cNvSpPr/>
          <p:nvPr/>
        </p:nvSpPr>
        <p:spPr>
          <a:xfrm>
            <a:off x="17859842" y="-330184"/>
            <a:ext cx="853706" cy="10983137"/>
          </a:xfrm>
          <a:prstGeom prst="rect">
            <a:avLst/>
          </a:prstGeom>
          <a:solidFill>
            <a:srgbClr val="0EDDD2"/>
          </a:solidFill>
          <a:ln>
            <a:noFill/>
          </a:ln>
        </p:spPr>
        <p:txBody>
          <a:bodyPr spcFirstLastPara="1" wrap="square" lIns="91425" tIns="91425" rIns="91425" bIns="91425" anchor="ctr" anchorCtr="0">
            <a:noAutofit/>
          </a:bodyPr>
          <a:lstStyle/>
          <a:p>
            <a:endParaRPr/>
          </a:p>
        </p:txBody>
      </p:sp>
      <p:pic>
        <p:nvPicPr>
          <p:cNvPr id="1192" name="Google Shape;1192;p30" descr="th.jpeg"/>
          <p:cNvPicPr preferRelativeResize="0"/>
          <p:nvPr/>
        </p:nvPicPr>
        <p:blipFill rotWithShape="1">
          <a:blip r:embed="rId3">
            <a:alphaModFix/>
          </a:blip>
          <a:srcRect/>
          <a:stretch/>
        </p:blipFill>
        <p:spPr>
          <a:xfrm>
            <a:off x="6019800" y="2197107"/>
            <a:ext cx="6477000" cy="4331751"/>
          </a:xfrm>
          <a:prstGeom prst="rect">
            <a:avLst/>
          </a:prstGeom>
          <a:noFill/>
          <a:ln>
            <a:noFill/>
          </a:ln>
        </p:spPr>
      </p:pic>
    </p:spTree>
    <p:extLst>
      <p:ext uri="{BB962C8B-B14F-4D97-AF65-F5344CB8AC3E}">
        <p14:creationId xmlns:p14="http://schemas.microsoft.com/office/powerpoint/2010/main" val="1222408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303030"/>
          </a:solidFill>
        </p:spPr>
      </p:sp>
      <p:grpSp>
        <p:nvGrpSpPr>
          <p:cNvPr id="3" name="Group 3"/>
          <p:cNvGrpSpPr/>
          <p:nvPr/>
        </p:nvGrpSpPr>
        <p:grpSpPr>
          <a:xfrm>
            <a:off x="345565" y="462289"/>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5" name="Group 25"/>
          <p:cNvGrpSpPr/>
          <p:nvPr/>
        </p:nvGrpSpPr>
        <p:grpSpPr>
          <a:xfrm rot="2927008">
            <a:off x="517525" y="172223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47" name="Group 47"/>
          <p:cNvGrpSpPr/>
          <p:nvPr/>
        </p:nvGrpSpPr>
        <p:grpSpPr>
          <a:xfrm rot="2396009">
            <a:off x="1762474" y="870341"/>
            <a:ext cx="1022350" cy="1055422"/>
            <a:chOff x="0" y="0"/>
            <a:chExt cx="1363133" cy="1407229"/>
          </a:xfrm>
        </p:grpSpPr>
        <p:grpSp>
          <p:nvGrpSpPr>
            <p:cNvPr id="48" name="Group 48"/>
            <p:cNvGrpSpPr>
              <a:grpSpLocks noChangeAspect="1"/>
            </p:cNvGrpSpPr>
            <p:nvPr/>
          </p:nvGrpSpPr>
          <p:grpSpPr>
            <a:xfrm rot="-2490557">
              <a:off x="533314" y="547557"/>
              <a:ext cx="583547" cy="583547"/>
              <a:chOff x="0" y="0"/>
              <a:chExt cx="6350000" cy="6350000"/>
            </a:xfrm>
          </p:grpSpPr>
          <p:sp>
            <p:nvSpPr>
              <p:cNvPr id="49" name="Freeform 4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50" name="Freeform 5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51" name="Group 51"/>
            <p:cNvGrpSpPr/>
            <p:nvPr/>
          </p:nvGrpSpPr>
          <p:grpSpPr>
            <a:xfrm rot="-5659385">
              <a:off x="641729" y="186166"/>
              <a:ext cx="320511" cy="436775"/>
              <a:chOff x="0" y="0"/>
              <a:chExt cx="372777" cy="508000"/>
            </a:xfrm>
          </p:grpSpPr>
          <p:sp>
            <p:nvSpPr>
              <p:cNvPr id="52" name="Freeform 5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53" name="Group 53"/>
            <p:cNvGrpSpPr/>
            <p:nvPr/>
          </p:nvGrpSpPr>
          <p:grpSpPr>
            <a:xfrm rot="-10071992">
              <a:off x="236687" y="547074"/>
              <a:ext cx="321677" cy="436775"/>
              <a:chOff x="0" y="0"/>
              <a:chExt cx="374133" cy="508000"/>
            </a:xfrm>
          </p:grpSpPr>
          <p:sp>
            <p:nvSpPr>
              <p:cNvPr id="54" name="Freeform 54"/>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55" name="Group 55"/>
            <p:cNvGrpSpPr/>
            <p:nvPr/>
          </p:nvGrpSpPr>
          <p:grpSpPr>
            <a:xfrm rot="2909442">
              <a:off x="933131" y="924100"/>
              <a:ext cx="320511" cy="436775"/>
              <a:chOff x="0" y="0"/>
              <a:chExt cx="372777" cy="508000"/>
            </a:xfrm>
          </p:grpSpPr>
          <p:sp>
            <p:nvSpPr>
              <p:cNvPr id="56" name="Freeform 5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57" name="Group 57"/>
            <p:cNvGrpSpPr/>
            <p:nvPr/>
          </p:nvGrpSpPr>
          <p:grpSpPr>
            <a:xfrm rot="-4696161">
              <a:off x="318923" y="552672"/>
              <a:ext cx="199697" cy="436775"/>
              <a:chOff x="0" y="0"/>
              <a:chExt cx="232262" cy="508000"/>
            </a:xfrm>
          </p:grpSpPr>
          <p:sp>
            <p:nvSpPr>
              <p:cNvPr id="58" name="Freeform 5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59" name="Group 59"/>
            <p:cNvGrpSpPr/>
            <p:nvPr/>
          </p:nvGrpSpPr>
          <p:grpSpPr>
            <a:xfrm rot="-2490557">
              <a:off x="1007115" y="939442"/>
              <a:ext cx="199697" cy="436775"/>
              <a:chOff x="0" y="0"/>
              <a:chExt cx="232262" cy="508000"/>
            </a:xfrm>
          </p:grpSpPr>
          <p:sp>
            <p:nvSpPr>
              <p:cNvPr id="60" name="Freeform 6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61" name="Group 61"/>
            <p:cNvGrpSpPr/>
            <p:nvPr/>
          </p:nvGrpSpPr>
          <p:grpSpPr>
            <a:xfrm rot="8932711">
              <a:off x="157955" y="463776"/>
              <a:ext cx="199697" cy="436775"/>
              <a:chOff x="0" y="0"/>
              <a:chExt cx="232262" cy="508000"/>
            </a:xfrm>
          </p:grpSpPr>
          <p:sp>
            <p:nvSpPr>
              <p:cNvPr id="62" name="Freeform 6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63" name="Group 63"/>
            <p:cNvGrpSpPr/>
            <p:nvPr/>
          </p:nvGrpSpPr>
          <p:grpSpPr>
            <a:xfrm rot="-7305832">
              <a:off x="138392" y="559483"/>
              <a:ext cx="199697" cy="436775"/>
              <a:chOff x="0" y="0"/>
              <a:chExt cx="232262" cy="508000"/>
            </a:xfrm>
          </p:grpSpPr>
          <p:sp>
            <p:nvSpPr>
              <p:cNvPr id="64" name="Freeform 6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65" name="Group 65"/>
            <p:cNvGrpSpPr/>
            <p:nvPr/>
          </p:nvGrpSpPr>
          <p:grpSpPr>
            <a:xfrm rot="-8686452">
              <a:off x="730701" y="17603"/>
              <a:ext cx="199697" cy="436775"/>
              <a:chOff x="0" y="0"/>
              <a:chExt cx="232262" cy="508000"/>
            </a:xfrm>
          </p:grpSpPr>
          <p:sp>
            <p:nvSpPr>
              <p:cNvPr id="66" name="Freeform 6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67" name="Group 67"/>
            <p:cNvGrpSpPr/>
            <p:nvPr/>
          </p:nvGrpSpPr>
          <p:grpSpPr>
            <a:xfrm rot="-3324996">
              <a:off x="635185" y="38080"/>
              <a:ext cx="199697" cy="436775"/>
              <a:chOff x="0" y="0"/>
              <a:chExt cx="232262" cy="508000"/>
            </a:xfrm>
          </p:grpSpPr>
          <p:sp>
            <p:nvSpPr>
              <p:cNvPr id="68" name="Freeform 6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69" name="Group 69"/>
          <p:cNvGrpSpPr/>
          <p:nvPr/>
        </p:nvGrpSpPr>
        <p:grpSpPr>
          <a:xfrm rot="7453708">
            <a:off x="1856919" y="2130818"/>
            <a:ext cx="1022350" cy="1055422"/>
            <a:chOff x="0" y="0"/>
            <a:chExt cx="1363133" cy="1407229"/>
          </a:xfrm>
        </p:grpSpPr>
        <p:grpSp>
          <p:nvGrpSpPr>
            <p:cNvPr id="70" name="Group 70"/>
            <p:cNvGrpSpPr>
              <a:grpSpLocks noChangeAspect="1"/>
            </p:cNvGrpSpPr>
            <p:nvPr/>
          </p:nvGrpSpPr>
          <p:grpSpPr>
            <a:xfrm rot="-2490557">
              <a:off x="533314" y="547557"/>
              <a:ext cx="583547" cy="583547"/>
              <a:chOff x="0" y="0"/>
              <a:chExt cx="6350000" cy="6350000"/>
            </a:xfrm>
          </p:grpSpPr>
          <p:sp>
            <p:nvSpPr>
              <p:cNvPr id="71" name="Freeform 7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72" name="Freeform 7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73" name="Group 73"/>
            <p:cNvGrpSpPr/>
            <p:nvPr/>
          </p:nvGrpSpPr>
          <p:grpSpPr>
            <a:xfrm rot="-5659385">
              <a:off x="641729" y="186166"/>
              <a:ext cx="320511" cy="436775"/>
              <a:chOff x="0" y="0"/>
              <a:chExt cx="372777" cy="508000"/>
            </a:xfrm>
          </p:grpSpPr>
          <p:sp>
            <p:nvSpPr>
              <p:cNvPr id="74" name="Freeform 7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75" name="Group 75"/>
            <p:cNvGrpSpPr/>
            <p:nvPr/>
          </p:nvGrpSpPr>
          <p:grpSpPr>
            <a:xfrm rot="-10071992">
              <a:off x="236687" y="547074"/>
              <a:ext cx="321677" cy="436775"/>
              <a:chOff x="0" y="0"/>
              <a:chExt cx="374133" cy="508000"/>
            </a:xfrm>
          </p:grpSpPr>
          <p:sp>
            <p:nvSpPr>
              <p:cNvPr id="76" name="Freeform 76"/>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77" name="Group 77"/>
            <p:cNvGrpSpPr/>
            <p:nvPr/>
          </p:nvGrpSpPr>
          <p:grpSpPr>
            <a:xfrm rot="2909442">
              <a:off x="933131" y="924100"/>
              <a:ext cx="320511" cy="436775"/>
              <a:chOff x="0" y="0"/>
              <a:chExt cx="372777" cy="508000"/>
            </a:xfrm>
          </p:grpSpPr>
          <p:sp>
            <p:nvSpPr>
              <p:cNvPr id="78" name="Freeform 7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79" name="Group 79"/>
            <p:cNvGrpSpPr/>
            <p:nvPr/>
          </p:nvGrpSpPr>
          <p:grpSpPr>
            <a:xfrm rot="-4696161">
              <a:off x="318923" y="552672"/>
              <a:ext cx="199697" cy="436775"/>
              <a:chOff x="0" y="0"/>
              <a:chExt cx="232262" cy="508000"/>
            </a:xfrm>
          </p:grpSpPr>
          <p:sp>
            <p:nvSpPr>
              <p:cNvPr id="80" name="Freeform 8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81" name="Group 81"/>
            <p:cNvGrpSpPr/>
            <p:nvPr/>
          </p:nvGrpSpPr>
          <p:grpSpPr>
            <a:xfrm rot="-2490557">
              <a:off x="1007115" y="939442"/>
              <a:ext cx="199697" cy="436775"/>
              <a:chOff x="0" y="0"/>
              <a:chExt cx="232262" cy="508000"/>
            </a:xfrm>
          </p:grpSpPr>
          <p:sp>
            <p:nvSpPr>
              <p:cNvPr id="82" name="Freeform 8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83" name="Group 83"/>
            <p:cNvGrpSpPr/>
            <p:nvPr/>
          </p:nvGrpSpPr>
          <p:grpSpPr>
            <a:xfrm rot="8932711">
              <a:off x="157955" y="463776"/>
              <a:ext cx="199697" cy="436775"/>
              <a:chOff x="0" y="0"/>
              <a:chExt cx="232262" cy="508000"/>
            </a:xfrm>
          </p:grpSpPr>
          <p:sp>
            <p:nvSpPr>
              <p:cNvPr id="84" name="Freeform 8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85" name="Group 85"/>
            <p:cNvGrpSpPr/>
            <p:nvPr/>
          </p:nvGrpSpPr>
          <p:grpSpPr>
            <a:xfrm rot="-7305832">
              <a:off x="138392" y="559483"/>
              <a:ext cx="199697" cy="436775"/>
              <a:chOff x="0" y="0"/>
              <a:chExt cx="232262" cy="508000"/>
            </a:xfrm>
          </p:grpSpPr>
          <p:sp>
            <p:nvSpPr>
              <p:cNvPr id="86" name="Freeform 8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87" name="Group 87"/>
            <p:cNvGrpSpPr/>
            <p:nvPr/>
          </p:nvGrpSpPr>
          <p:grpSpPr>
            <a:xfrm rot="-8686452">
              <a:off x="730701" y="17603"/>
              <a:ext cx="199697" cy="436775"/>
              <a:chOff x="0" y="0"/>
              <a:chExt cx="232262" cy="508000"/>
            </a:xfrm>
          </p:grpSpPr>
          <p:sp>
            <p:nvSpPr>
              <p:cNvPr id="88" name="Freeform 8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89" name="Group 89"/>
            <p:cNvGrpSpPr/>
            <p:nvPr/>
          </p:nvGrpSpPr>
          <p:grpSpPr>
            <a:xfrm rot="-3324996">
              <a:off x="635185" y="38080"/>
              <a:ext cx="199697" cy="436775"/>
              <a:chOff x="0" y="0"/>
              <a:chExt cx="232262" cy="508000"/>
            </a:xfrm>
          </p:grpSpPr>
          <p:sp>
            <p:nvSpPr>
              <p:cNvPr id="90" name="Freeform 9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91" name="Group 91"/>
          <p:cNvGrpSpPr/>
          <p:nvPr/>
        </p:nvGrpSpPr>
        <p:grpSpPr>
          <a:xfrm rot="1507440">
            <a:off x="345565" y="3216799"/>
            <a:ext cx="1022350" cy="1055422"/>
            <a:chOff x="0" y="0"/>
            <a:chExt cx="1363133" cy="1407229"/>
          </a:xfrm>
        </p:grpSpPr>
        <p:grpSp>
          <p:nvGrpSpPr>
            <p:cNvPr id="92" name="Group 92"/>
            <p:cNvGrpSpPr>
              <a:grpSpLocks noChangeAspect="1"/>
            </p:cNvGrpSpPr>
            <p:nvPr/>
          </p:nvGrpSpPr>
          <p:grpSpPr>
            <a:xfrm rot="-2490557">
              <a:off x="533314" y="547557"/>
              <a:ext cx="583547" cy="583547"/>
              <a:chOff x="0" y="0"/>
              <a:chExt cx="6350000" cy="6350000"/>
            </a:xfrm>
          </p:grpSpPr>
          <p:sp>
            <p:nvSpPr>
              <p:cNvPr id="93" name="Freeform 9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94" name="Freeform 9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95" name="Group 95"/>
            <p:cNvGrpSpPr/>
            <p:nvPr/>
          </p:nvGrpSpPr>
          <p:grpSpPr>
            <a:xfrm rot="-5659385">
              <a:off x="641729" y="186166"/>
              <a:ext cx="320511" cy="436775"/>
              <a:chOff x="0" y="0"/>
              <a:chExt cx="372777" cy="508000"/>
            </a:xfrm>
          </p:grpSpPr>
          <p:sp>
            <p:nvSpPr>
              <p:cNvPr id="96" name="Freeform 9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97" name="Group 97"/>
            <p:cNvGrpSpPr/>
            <p:nvPr/>
          </p:nvGrpSpPr>
          <p:grpSpPr>
            <a:xfrm rot="-10071992">
              <a:off x="236687" y="547074"/>
              <a:ext cx="321677" cy="436775"/>
              <a:chOff x="0" y="0"/>
              <a:chExt cx="374133" cy="508000"/>
            </a:xfrm>
          </p:grpSpPr>
          <p:sp>
            <p:nvSpPr>
              <p:cNvPr id="98" name="Freeform 98"/>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99" name="Group 99"/>
            <p:cNvGrpSpPr/>
            <p:nvPr/>
          </p:nvGrpSpPr>
          <p:grpSpPr>
            <a:xfrm rot="2909442">
              <a:off x="933131" y="924100"/>
              <a:ext cx="320511" cy="436775"/>
              <a:chOff x="0" y="0"/>
              <a:chExt cx="372777" cy="508000"/>
            </a:xfrm>
          </p:grpSpPr>
          <p:sp>
            <p:nvSpPr>
              <p:cNvPr id="100" name="Freeform 10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01" name="Group 101"/>
            <p:cNvGrpSpPr/>
            <p:nvPr/>
          </p:nvGrpSpPr>
          <p:grpSpPr>
            <a:xfrm rot="-4696161">
              <a:off x="318923" y="552672"/>
              <a:ext cx="199697" cy="436775"/>
              <a:chOff x="0" y="0"/>
              <a:chExt cx="232262" cy="508000"/>
            </a:xfrm>
          </p:grpSpPr>
          <p:sp>
            <p:nvSpPr>
              <p:cNvPr id="102" name="Freeform 10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03" name="Group 103"/>
            <p:cNvGrpSpPr/>
            <p:nvPr/>
          </p:nvGrpSpPr>
          <p:grpSpPr>
            <a:xfrm rot="-2490557">
              <a:off x="1007115" y="939442"/>
              <a:ext cx="199697" cy="436775"/>
              <a:chOff x="0" y="0"/>
              <a:chExt cx="232262" cy="508000"/>
            </a:xfrm>
          </p:grpSpPr>
          <p:sp>
            <p:nvSpPr>
              <p:cNvPr id="104" name="Freeform 10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05" name="Group 105"/>
            <p:cNvGrpSpPr/>
            <p:nvPr/>
          </p:nvGrpSpPr>
          <p:grpSpPr>
            <a:xfrm rot="8932711">
              <a:off x="157955" y="463776"/>
              <a:ext cx="199697" cy="436775"/>
              <a:chOff x="0" y="0"/>
              <a:chExt cx="232262" cy="508000"/>
            </a:xfrm>
          </p:grpSpPr>
          <p:sp>
            <p:nvSpPr>
              <p:cNvPr id="106" name="Freeform 10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07" name="Group 107"/>
            <p:cNvGrpSpPr/>
            <p:nvPr/>
          </p:nvGrpSpPr>
          <p:grpSpPr>
            <a:xfrm rot="-7305832">
              <a:off x="138392" y="559483"/>
              <a:ext cx="199697" cy="436775"/>
              <a:chOff x="0" y="0"/>
              <a:chExt cx="232262" cy="508000"/>
            </a:xfrm>
          </p:grpSpPr>
          <p:sp>
            <p:nvSpPr>
              <p:cNvPr id="108" name="Freeform 10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09" name="Group 109"/>
            <p:cNvGrpSpPr/>
            <p:nvPr/>
          </p:nvGrpSpPr>
          <p:grpSpPr>
            <a:xfrm rot="-8686452">
              <a:off x="730701" y="17603"/>
              <a:ext cx="199697" cy="436775"/>
              <a:chOff x="0" y="0"/>
              <a:chExt cx="232262" cy="508000"/>
            </a:xfrm>
          </p:grpSpPr>
          <p:sp>
            <p:nvSpPr>
              <p:cNvPr id="110" name="Freeform 11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11" name="Group 111"/>
            <p:cNvGrpSpPr/>
            <p:nvPr/>
          </p:nvGrpSpPr>
          <p:grpSpPr>
            <a:xfrm rot="-3324996">
              <a:off x="635185" y="38080"/>
              <a:ext cx="199697" cy="436775"/>
              <a:chOff x="0" y="0"/>
              <a:chExt cx="232262" cy="508000"/>
            </a:xfrm>
          </p:grpSpPr>
          <p:sp>
            <p:nvSpPr>
              <p:cNvPr id="112" name="Freeform 11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113" name="Group 113"/>
          <p:cNvGrpSpPr/>
          <p:nvPr/>
        </p:nvGrpSpPr>
        <p:grpSpPr>
          <a:xfrm rot="7453708">
            <a:off x="1870263" y="3743976"/>
            <a:ext cx="1022350" cy="1055422"/>
            <a:chOff x="0" y="0"/>
            <a:chExt cx="1363133" cy="1407229"/>
          </a:xfrm>
        </p:grpSpPr>
        <p:grpSp>
          <p:nvGrpSpPr>
            <p:cNvPr id="114" name="Group 114"/>
            <p:cNvGrpSpPr>
              <a:grpSpLocks noChangeAspect="1"/>
            </p:cNvGrpSpPr>
            <p:nvPr/>
          </p:nvGrpSpPr>
          <p:grpSpPr>
            <a:xfrm rot="-2490557">
              <a:off x="533314" y="547557"/>
              <a:ext cx="583547" cy="583547"/>
              <a:chOff x="0" y="0"/>
              <a:chExt cx="6350000" cy="6350000"/>
            </a:xfrm>
          </p:grpSpPr>
          <p:sp>
            <p:nvSpPr>
              <p:cNvPr id="115" name="Freeform 11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116" name="Freeform 11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117" name="Group 117"/>
            <p:cNvGrpSpPr/>
            <p:nvPr/>
          </p:nvGrpSpPr>
          <p:grpSpPr>
            <a:xfrm rot="-5659385">
              <a:off x="641729" y="186166"/>
              <a:ext cx="320511" cy="436775"/>
              <a:chOff x="0" y="0"/>
              <a:chExt cx="372777" cy="508000"/>
            </a:xfrm>
          </p:grpSpPr>
          <p:sp>
            <p:nvSpPr>
              <p:cNvPr id="118" name="Freeform 11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19" name="Group 119"/>
            <p:cNvGrpSpPr/>
            <p:nvPr/>
          </p:nvGrpSpPr>
          <p:grpSpPr>
            <a:xfrm rot="-10071992">
              <a:off x="236687" y="547074"/>
              <a:ext cx="321677" cy="436775"/>
              <a:chOff x="0" y="0"/>
              <a:chExt cx="374133" cy="508000"/>
            </a:xfrm>
          </p:grpSpPr>
          <p:sp>
            <p:nvSpPr>
              <p:cNvPr id="120" name="Freeform 12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121" name="Group 121"/>
            <p:cNvGrpSpPr/>
            <p:nvPr/>
          </p:nvGrpSpPr>
          <p:grpSpPr>
            <a:xfrm rot="2909442">
              <a:off x="933131" y="924100"/>
              <a:ext cx="320511" cy="436775"/>
              <a:chOff x="0" y="0"/>
              <a:chExt cx="372777" cy="508000"/>
            </a:xfrm>
          </p:grpSpPr>
          <p:sp>
            <p:nvSpPr>
              <p:cNvPr id="122" name="Freeform 12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23" name="Group 123"/>
            <p:cNvGrpSpPr/>
            <p:nvPr/>
          </p:nvGrpSpPr>
          <p:grpSpPr>
            <a:xfrm rot="-4696161">
              <a:off x="318923" y="552672"/>
              <a:ext cx="199697" cy="436775"/>
              <a:chOff x="0" y="0"/>
              <a:chExt cx="232262" cy="508000"/>
            </a:xfrm>
          </p:grpSpPr>
          <p:sp>
            <p:nvSpPr>
              <p:cNvPr id="124" name="Freeform 1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25" name="Group 125"/>
            <p:cNvGrpSpPr/>
            <p:nvPr/>
          </p:nvGrpSpPr>
          <p:grpSpPr>
            <a:xfrm rot="-2490557">
              <a:off x="1007115" y="939442"/>
              <a:ext cx="199697" cy="436775"/>
              <a:chOff x="0" y="0"/>
              <a:chExt cx="232262" cy="508000"/>
            </a:xfrm>
          </p:grpSpPr>
          <p:sp>
            <p:nvSpPr>
              <p:cNvPr id="126" name="Freeform 12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27" name="Group 127"/>
            <p:cNvGrpSpPr/>
            <p:nvPr/>
          </p:nvGrpSpPr>
          <p:grpSpPr>
            <a:xfrm rot="8932711">
              <a:off x="157955" y="463776"/>
              <a:ext cx="199697" cy="436775"/>
              <a:chOff x="0" y="0"/>
              <a:chExt cx="232262" cy="508000"/>
            </a:xfrm>
          </p:grpSpPr>
          <p:sp>
            <p:nvSpPr>
              <p:cNvPr id="128" name="Freeform 12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29" name="Group 129"/>
            <p:cNvGrpSpPr/>
            <p:nvPr/>
          </p:nvGrpSpPr>
          <p:grpSpPr>
            <a:xfrm rot="-7305832">
              <a:off x="138392" y="559483"/>
              <a:ext cx="199697" cy="436775"/>
              <a:chOff x="0" y="0"/>
              <a:chExt cx="232262" cy="508000"/>
            </a:xfrm>
          </p:grpSpPr>
          <p:sp>
            <p:nvSpPr>
              <p:cNvPr id="130" name="Freeform 13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31" name="Group 131"/>
            <p:cNvGrpSpPr/>
            <p:nvPr/>
          </p:nvGrpSpPr>
          <p:grpSpPr>
            <a:xfrm rot="-8686452">
              <a:off x="730701" y="17603"/>
              <a:ext cx="199697" cy="436775"/>
              <a:chOff x="0" y="0"/>
              <a:chExt cx="232262" cy="508000"/>
            </a:xfrm>
          </p:grpSpPr>
          <p:sp>
            <p:nvSpPr>
              <p:cNvPr id="132" name="Freeform 13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33" name="Group 133"/>
            <p:cNvGrpSpPr/>
            <p:nvPr/>
          </p:nvGrpSpPr>
          <p:grpSpPr>
            <a:xfrm rot="-3324996">
              <a:off x="635185" y="38080"/>
              <a:ext cx="199697" cy="436775"/>
              <a:chOff x="0" y="0"/>
              <a:chExt cx="232262" cy="508000"/>
            </a:xfrm>
          </p:grpSpPr>
          <p:sp>
            <p:nvSpPr>
              <p:cNvPr id="134" name="Freeform 13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135" name="Group 135"/>
          <p:cNvGrpSpPr/>
          <p:nvPr/>
        </p:nvGrpSpPr>
        <p:grpSpPr>
          <a:xfrm rot="1507440">
            <a:off x="358909" y="4829958"/>
            <a:ext cx="1022350" cy="1055422"/>
            <a:chOff x="0" y="0"/>
            <a:chExt cx="1363133" cy="1407229"/>
          </a:xfrm>
        </p:grpSpPr>
        <p:grpSp>
          <p:nvGrpSpPr>
            <p:cNvPr id="136" name="Group 136"/>
            <p:cNvGrpSpPr>
              <a:grpSpLocks noChangeAspect="1"/>
            </p:cNvGrpSpPr>
            <p:nvPr/>
          </p:nvGrpSpPr>
          <p:grpSpPr>
            <a:xfrm rot="-2490557">
              <a:off x="533314" y="547557"/>
              <a:ext cx="583547" cy="583547"/>
              <a:chOff x="0" y="0"/>
              <a:chExt cx="6350000" cy="6350000"/>
            </a:xfrm>
          </p:grpSpPr>
          <p:sp>
            <p:nvSpPr>
              <p:cNvPr id="137" name="Freeform 13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138" name="Freeform 13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139" name="Group 139"/>
            <p:cNvGrpSpPr/>
            <p:nvPr/>
          </p:nvGrpSpPr>
          <p:grpSpPr>
            <a:xfrm rot="-5659385">
              <a:off x="641729" y="186166"/>
              <a:ext cx="320511" cy="436775"/>
              <a:chOff x="0" y="0"/>
              <a:chExt cx="372777" cy="508000"/>
            </a:xfrm>
          </p:grpSpPr>
          <p:sp>
            <p:nvSpPr>
              <p:cNvPr id="140" name="Freeform 14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41" name="Group 141"/>
            <p:cNvGrpSpPr/>
            <p:nvPr/>
          </p:nvGrpSpPr>
          <p:grpSpPr>
            <a:xfrm rot="-10071992">
              <a:off x="236687" y="547074"/>
              <a:ext cx="321677" cy="436775"/>
              <a:chOff x="0" y="0"/>
              <a:chExt cx="374133" cy="508000"/>
            </a:xfrm>
          </p:grpSpPr>
          <p:sp>
            <p:nvSpPr>
              <p:cNvPr id="142" name="Freeform 14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143" name="Group 143"/>
            <p:cNvGrpSpPr/>
            <p:nvPr/>
          </p:nvGrpSpPr>
          <p:grpSpPr>
            <a:xfrm rot="2909442">
              <a:off x="933131" y="924100"/>
              <a:ext cx="320511" cy="436775"/>
              <a:chOff x="0" y="0"/>
              <a:chExt cx="372777" cy="508000"/>
            </a:xfrm>
          </p:grpSpPr>
          <p:sp>
            <p:nvSpPr>
              <p:cNvPr id="144" name="Freeform 14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45" name="Group 145"/>
            <p:cNvGrpSpPr/>
            <p:nvPr/>
          </p:nvGrpSpPr>
          <p:grpSpPr>
            <a:xfrm rot="-4696161">
              <a:off x="318923" y="552672"/>
              <a:ext cx="199697" cy="436775"/>
              <a:chOff x="0" y="0"/>
              <a:chExt cx="232262" cy="508000"/>
            </a:xfrm>
          </p:grpSpPr>
          <p:sp>
            <p:nvSpPr>
              <p:cNvPr id="146" name="Freeform 1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47" name="Group 147"/>
            <p:cNvGrpSpPr/>
            <p:nvPr/>
          </p:nvGrpSpPr>
          <p:grpSpPr>
            <a:xfrm rot="-2490557">
              <a:off x="1007115" y="939442"/>
              <a:ext cx="199697" cy="436775"/>
              <a:chOff x="0" y="0"/>
              <a:chExt cx="232262" cy="508000"/>
            </a:xfrm>
          </p:grpSpPr>
          <p:sp>
            <p:nvSpPr>
              <p:cNvPr id="148" name="Freeform 14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49" name="Group 149"/>
            <p:cNvGrpSpPr/>
            <p:nvPr/>
          </p:nvGrpSpPr>
          <p:grpSpPr>
            <a:xfrm rot="8932711">
              <a:off x="157955" y="463776"/>
              <a:ext cx="199697" cy="436775"/>
              <a:chOff x="0" y="0"/>
              <a:chExt cx="232262" cy="508000"/>
            </a:xfrm>
          </p:grpSpPr>
          <p:sp>
            <p:nvSpPr>
              <p:cNvPr id="150" name="Freeform 15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51" name="Group 151"/>
            <p:cNvGrpSpPr/>
            <p:nvPr/>
          </p:nvGrpSpPr>
          <p:grpSpPr>
            <a:xfrm rot="-7305832">
              <a:off x="138392" y="559483"/>
              <a:ext cx="199697" cy="436775"/>
              <a:chOff x="0" y="0"/>
              <a:chExt cx="232262" cy="508000"/>
            </a:xfrm>
          </p:grpSpPr>
          <p:sp>
            <p:nvSpPr>
              <p:cNvPr id="152" name="Freeform 15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53" name="Group 153"/>
            <p:cNvGrpSpPr/>
            <p:nvPr/>
          </p:nvGrpSpPr>
          <p:grpSpPr>
            <a:xfrm rot="-8686452">
              <a:off x="730701" y="17603"/>
              <a:ext cx="199697" cy="436775"/>
              <a:chOff x="0" y="0"/>
              <a:chExt cx="232262" cy="508000"/>
            </a:xfrm>
          </p:grpSpPr>
          <p:sp>
            <p:nvSpPr>
              <p:cNvPr id="154" name="Freeform 15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55" name="Group 155"/>
            <p:cNvGrpSpPr/>
            <p:nvPr/>
          </p:nvGrpSpPr>
          <p:grpSpPr>
            <a:xfrm rot="-3324996">
              <a:off x="635185" y="38080"/>
              <a:ext cx="199697" cy="436775"/>
              <a:chOff x="0" y="0"/>
              <a:chExt cx="232262" cy="508000"/>
            </a:xfrm>
          </p:grpSpPr>
          <p:sp>
            <p:nvSpPr>
              <p:cNvPr id="156" name="Freeform 15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157" name="Group 157"/>
          <p:cNvGrpSpPr/>
          <p:nvPr/>
        </p:nvGrpSpPr>
        <p:grpSpPr>
          <a:xfrm rot="-3517871">
            <a:off x="1586751" y="5078589"/>
            <a:ext cx="1022350" cy="1055422"/>
            <a:chOff x="0" y="0"/>
            <a:chExt cx="1363133" cy="1407229"/>
          </a:xfrm>
        </p:grpSpPr>
        <p:grpSp>
          <p:nvGrpSpPr>
            <p:cNvPr id="158" name="Group 158"/>
            <p:cNvGrpSpPr>
              <a:grpSpLocks noChangeAspect="1"/>
            </p:cNvGrpSpPr>
            <p:nvPr/>
          </p:nvGrpSpPr>
          <p:grpSpPr>
            <a:xfrm rot="-2490557">
              <a:off x="533314" y="547557"/>
              <a:ext cx="583547" cy="583547"/>
              <a:chOff x="0" y="0"/>
              <a:chExt cx="6350000" cy="6350000"/>
            </a:xfrm>
          </p:grpSpPr>
          <p:sp>
            <p:nvSpPr>
              <p:cNvPr id="159" name="Freeform 15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160" name="Freeform 16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161" name="Group 161"/>
            <p:cNvGrpSpPr/>
            <p:nvPr/>
          </p:nvGrpSpPr>
          <p:grpSpPr>
            <a:xfrm rot="-5659385">
              <a:off x="641729" y="186166"/>
              <a:ext cx="320511" cy="436775"/>
              <a:chOff x="0" y="0"/>
              <a:chExt cx="372777" cy="508000"/>
            </a:xfrm>
          </p:grpSpPr>
          <p:sp>
            <p:nvSpPr>
              <p:cNvPr id="162" name="Freeform 16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63" name="Group 163"/>
            <p:cNvGrpSpPr/>
            <p:nvPr/>
          </p:nvGrpSpPr>
          <p:grpSpPr>
            <a:xfrm rot="-10071992">
              <a:off x="236687" y="547074"/>
              <a:ext cx="321677" cy="436775"/>
              <a:chOff x="0" y="0"/>
              <a:chExt cx="374133" cy="508000"/>
            </a:xfrm>
          </p:grpSpPr>
          <p:sp>
            <p:nvSpPr>
              <p:cNvPr id="164" name="Freeform 164"/>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165" name="Group 165"/>
            <p:cNvGrpSpPr/>
            <p:nvPr/>
          </p:nvGrpSpPr>
          <p:grpSpPr>
            <a:xfrm rot="2909442">
              <a:off x="933131" y="924100"/>
              <a:ext cx="320511" cy="436775"/>
              <a:chOff x="0" y="0"/>
              <a:chExt cx="372777" cy="508000"/>
            </a:xfrm>
          </p:grpSpPr>
          <p:sp>
            <p:nvSpPr>
              <p:cNvPr id="166" name="Freeform 16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67" name="Group 167"/>
            <p:cNvGrpSpPr/>
            <p:nvPr/>
          </p:nvGrpSpPr>
          <p:grpSpPr>
            <a:xfrm rot="-4696161">
              <a:off x="318923" y="552672"/>
              <a:ext cx="199697" cy="436775"/>
              <a:chOff x="0" y="0"/>
              <a:chExt cx="232262" cy="508000"/>
            </a:xfrm>
          </p:grpSpPr>
          <p:sp>
            <p:nvSpPr>
              <p:cNvPr id="168" name="Freeform 16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69" name="Group 169"/>
            <p:cNvGrpSpPr/>
            <p:nvPr/>
          </p:nvGrpSpPr>
          <p:grpSpPr>
            <a:xfrm rot="-2490557">
              <a:off x="1007115" y="939442"/>
              <a:ext cx="199697" cy="436775"/>
              <a:chOff x="0" y="0"/>
              <a:chExt cx="232262" cy="508000"/>
            </a:xfrm>
          </p:grpSpPr>
          <p:sp>
            <p:nvSpPr>
              <p:cNvPr id="170" name="Freeform 17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71" name="Group 171"/>
            <p:cNvGrpSpPr/>
            <p:nvPr/>
          </p:nvGrpSpPr>
          <p:grpSpPr>
            <a:xfrm rot="8932711">
              <a:off x="157955" y="463776"/>
              <a:ext cx="199697" cy="436775"/>
              <a:chOff x="0" y="0"/>
              <a:chExt cx="232262" cy="508000"/>
            </a:xfrm>
          </p:grpSpPr>
          <p:sp>
            <p:nvSpPr>
              <p:cNvPr id="172" name="Freeform 17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73" name="Group 173"/>
            <p:cNvGrpSpPr/>
            <p:nvPr/>
          </p:nvGrpSpPr>
          <p:grpSpPr>
            <a:xfrm rot="-7305832">
              <a:off x="138392" y="559483"/>
              <a:ext cx="199697" cy="436775"/>
              <a:chOff x="0" y="0"/>
              <a:chExt cx="232262" cy="508000"/>
            </a:xfrm>
          </p:grpSpPr>
          <p:sp>
            <p:nvSpPr>
              <p:cNvPr id="174" name="Freeform 17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75" name="Group 175"/>
            <p:cNvGrpSpPr/>
            <p:nvPr/>
          </p:nvGrpSpPr>
          <p:grpSpPr>
            <a:xfrm rot="-8686452">
              <a:off x="730701" y="17603"/>
              <a:ext cx="199697" cy="436775"/>
              <a:chOff x="0" y="0"/>
              <a:chExt cx="232262" cy="508000"/>
            </a:xfrm>
          </p:grpSpPr>
          <p:sp>
            <p:nvSpPr>
              <p:cNvPr id="176" name="Freeform 17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77" name="Group 177"/>
            <p:cNvGrpSpPr/>
            <p:nvPr/>
          </p:nvGrpSpPr>
          <p:grpSpPr>
            <a:xfrm rot="-3324996">
              <a:off x="635185" y="38080"/>
              <a:ext cx="199697" cy="436775"/>
              <a:chOff x="0" y="0"/>
              <a:chExt cx="232262" cy="508000"/>
            </a:xfrm>
          </p:grpSpPr>
          <p:sp>
            <p:nvSpPr>
              <p:cNvPr id="178" name="Freeform 17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179" name="Group 179"/>
          <p:cNvGrpSpPr/>
          <p:nvPr/>
        </p:nvGrpSpPr>
        <p:grpSpPr>
          <a:xfrm rot="2927008">
            <a:off x="852977" y="5810820"/>
            <a:ext cx="1022350" cy="1055422"/>
            <a:chOff x="0" y="0"/>
            <a:chExt cx="1363133" cy="1407229"/>
          </a:xfrm>
        </p:grpSpPr>
        <p:grpSp>
          <p:nvGrpSpPr>
            <p:cNvPr id="180" name="Group 180"/>
            <p:cNvGrpSpPr>
              <a:grpSpLocks noChangeAspect="1"/>
            </p:cNvGrpSpPr>
            <p:nvPr/>
          </p:nvGrpSpPr>
          <p:grpSpPr>
            <a:xfrm rot="-2490557">
              <a:off x="533314" y="547557"/>
              <a:ext cx="583547" cy="583547"/>
              <a:chOff x="0" y="0"/>
              <a:chExt cx="6350000" cy="6350000"/>
            </a:xfrm>
          </p:grpSpPr>
          <p:sp>
            <p:nvSpPr>
              <p:cNvPr id="181" name="Freeform 18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182" name="Freeform 18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183" name="Group 183"/>
            <p:cNvGrpSpPr/>
            <p:nvPr/>
          </p:nvGrpSpPr>
          <p:grpSpPr>
            <a:xfrm rot="-5659385">
              <a:off x="641729" y="186166"/>
              <a:ext cx="320511" cy="436775"/>
              <a:chOff x="0" y="0"/>
              <a:chExt cx="372777" cy="508000"/>
            </a:xfrm>
          </p:grpSpPr>
          <p:sp>
            <p:nvSpPr>
              <p:cNvPr id="184" name="Freeform 18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85" name="Group 185"/>
            <p:cNvGrpSpPr/>
            <p:nvPr/>
          </p:nvGrpSpPr>
          <p:grpSpPr>
            <a:xfrm rot="-10071992">
              <a:off x="236687" y="547074"/>
              <a:ext cx="321677" cy="436775"/>
              <a:chOff x="0" y="0"/>
              <a:chExt cx="374133" cy="508000"/>
            </a:xfrm>
          </p:grpSpPr>
          <p:sp>
            <p:nvSpPr>
              <p:cNvPr id="186" name="Freeform 186"/>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187" name="Group 187"/>
            <p:cNvGrpSpPr/>
            <p:nvPr/>
          </p:nvGrpSpPr>
          <p:grpSpPr>
            <a:xfrm rot="2909442">
              <a:off x="933131" y="924100"/>
              <a:ext cx="320511" cy="436775"/>
              <a:chOff x="0" y="0"/>
              <a:chExt cx="372777" cy="508000"/>
            </a:xfrm>
          </p:grpSpPr>
          <p:sp>
            <p:nvSpPr>
              <p:cNvPr id="188" name="Freeform 18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89" name="Group 189"/>
            <p:cNvGrpSpPr/>
            <p:nvPr/>
          </p:nvGrpSpPr>
          <p:grpSpPr>
            <a:xfrm rot="-4696161">
              <a:off x="318923" y="552672"/>
              <a:ext cx="199697" cy="436775"/>
              <a:chOff x="0" y="0"/>
              <a:chExt cx="232262" cy="508000"/>
            </a:xfrm>
          </p:grpSpPr>
          <p:sp>
            <p:nvSpPr>
              <p:cNvPr id="190" name="Freeform 19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1" name="Group 191"/>
            <p:cNvGrpSpPr/>
            <p:nvPr/>
          </p:nvGrpSpPr>
          <p:grpSpPr>
            <a:xfrm rot="-2490557">
              <a:off x="1007115" y="939442"/>
              <a:ext cx="199697" cy="436775"/>
              <a:chOff x="0" y="0"/>
              <a:chExt cx="232262" cy="508000"/>
            </a:xfrm>
          </p:grpSpPr>
          <p:sp>
            <p:nvSpPr>
              <p:cNvPr id="192" name="Freeform 19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3" name="Group 193"/>
            <p:cNvGrpSpPr/>
            <p:nvPr/>
          </p:nvGrpSpPr>
          <p:grpSpPr>
            <a:xfrm rot="8932711">
              <a:off x="157955" y="463776"/>
              <a:ext cx="199697" cy="436775"/>
              <a:chOff x="0" y="0"/>
              <a:chExt cx="232262" cy="508000"/>
            </a:xfrm>
          </p:grpSpPr>
          <p:sp>
            <p:nvSpPr>
              <p:cNvPr id="194" name="Freeform 19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5" name="Group 195"/>
            <p:cNvGrpSpPr/>
            <p:nvPr/>
          </p:nvGrpSpPr>
          <p:grpSpPr>
            <a:xfrm rot="-7305832">
              <a:off x="138392" y="559483"/>
              <a:ext cx="199697" cy="436775"/>
              <a:chOff x="0" y="0"/>
              <a:chExt cx="232262" cy="508000"/>
            </a:xfrm>
          </p:grpSpPr>
          <p:sp>
            <p:nvSpPr>
              <p:cNvPr id="196" name="Freeform 19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7" name="Group 197"/>
            <p:cNvGrpSpPr/>
            <p:nvPr/>
          </p:nvGrpSpPr>
          <p:grpSpPr>
            <a:xfrm rot="-8686452">
              <a:off x="730701" y="17603"/>
              <a:ext cx="199697" cy="436775"/>
              <a:chOff x="0" y="0"/>
              <a:chExt cx="232262" cy="508000"/>
            </a:xfrm>
          </p:grpSpPr>
          <p:sp>
            <p:nvSpPr>
              <p:cNvPr id="198" name="Freeform 19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9" name="Group 199"/>
            <p:cNvGrpSpPr/>
            <p:nvPr/>
          </p:nvGrpSpPr>
          <p:grpSpPr>
            <a:xfrm rot="-3324996">
              <a:off x="635185" y="38080"/>
              <a:ext cx="199697" cy="436775"/>
              <a:chOff x="0" y="0"/>
              <a:chExt cx="232262" cy="508000"/>
            </a:xfrm>
          </p:grpSpPr>
          <p:sp>
            <p:nvSpPr>
              <p:cNvPr id="200" name="Freeform 20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01" name="Group 201"/>
          <p:cNvGrpSpPr/>
          <p:nvPr/>
        </p:nvGrpSpPr>
        <p:grpSpPr>
          <a:xfrm rot="7453708">
            <a:off x="1387807" y="2850292"/>
            <a:ext cx="1022350" cy="1055422"/>
            <a:chOff x="0" y="0"/>
            <a:chExt cx="1363133" cy="1407229"/>
          </a:xfrm>
        </p:grpSpPr>
        <p:grpSp>
          <p:nvGrpSpPr>
            <p:cNvPr id="202" name="Group 202"/>
            <p:cNvGrpSpPr>
              <a:grpSpLocks noChangeAspect="1"/>
            </p:cNvGrpSpPr>
            <p:nvPr/>
          </p:nvGrpSpPr>
          <p:grpSpPr>
            <a:xfrm rot="-2490557">
              <a:off x="533314" y="547557"/>
              <a:ext cx="583547" cy="583547"/>
              <a:chOff x="0" y="0"/>
              <a:chExt cx="6350000" cy="6350000"/>
            </a:xfrm>
          </p:grpSpPr>
          <p:sp>
            <p:nvSpPr>
              <p:cNvPr id="203" name="Freeform 20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04" name="Freeform 20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05" name="Group 205"/>
            <p:cNvGrpSpPr/>
            <p:nvPr/>
          </p:nvGrpSpPr>
          <p:grpSpPr>
            <a:xfrm rot="-5659385">
              <a:off x="641729" y="186166"/>
              <a:ext cx="320511" cy="436775"/>
              <a:chOff x="0" y="0"/>
              <a:chExt cx="372777" cy="508000"/>
            </a:xfrm>
          </p:grpSpPr>
          <p:sp>
            <p:nvSpPr>
              <p:cNvPr id="206" name="Freeform 20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07" name="Group 207"/>
            <p:cNvGrpSpPr/>
            <p:nvPr/>
          </p:nvGrpSpPr>
          <p:grpSpPr>
            <a:xfrm rot="-10071992">
              <a:off x="236687" y="547074"/>
              <a:ext cx="321677" cy="436775"/>
              <a:chOff x="0" y="0"/>
              <a:chExt cx="374133" cy="508000"/>
            </a:xfrm>
          </p:grpSpPr>
          <p:sp>
            <p:nvSpPr>
              <p:cNvPr id="208" name="Freeform 208"/>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209" name="Group 209"/>
            <p:cNvGrpSpPr/>
            <p:nvPr/>
          </p:nvGrpSpPr>
          <p:grpSpPr>
            <a:xfrm rot="2909442">
              <a:off x="933131" y="924100"/>
              <a:ext cx="320511" cy="436775"/>
              <a:chOff x="0" y="0"/>
              <a:chExt cx="372777" cy="508000"/>
            </a:xfrm>
          </p:grpSpPr>
          <p:sp>
            <p:nvSpPr>
              <p:cNvPr id="210" name="Freeform 21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11" name="Group 211"/>
            <p:cNvGrpSpPr/>
            <p:nvPr/>
          </p:nvGrpSpPr>
          <p:grpSpPr>
            <a:xfrm rot="-4696161">
              <a:off x="318923" y="552672"/>
              <a:ext cx="199697" cy="436775"/>
              <a:chOff x="0" y="0"/>
              <a:chExt cx="232262" cy="508000"/>
            </a:xfrm>
          </p:grpSpPr>
          <p:sp>
            <p:nvSpPr>
              <p:cNvPr id="212" name="Freeform 21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13" name="Group 213"/>
            <p:cNvGrpSpPr/>
            <p:nvPr/>
          </p:nvGrpSpPr>
          <p:grpSpPr>
            <a:xfrm rot="-2490557">
              <a:off x="1007115" y="939442"/>
              <a:ext cx="199697" cy="436775"/>
              <a:chOff x="0" y="0"/>
              <a:chExt cx="232262" cy="508000"/>
            </a:xfrm>
          </p:grpSpPr>
          <p:sp>
            <p:nvSpPr>
              <p:cNvPr id="214" name="Freeform 2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15" name="Group 215"/>
            <p:cNvGrpSpPr/>
            <p:nvPr/>
          </p:nvGrpSpPr>
          <p:grpSpPr>
            <a:xfrm rot="8932711">
              <a:off x="157955" y="463776"/>
              <a:ext cx="199697" cy="436775"/>
              <a:chOff x="0" y="0"/>
              <a:chExt cx="232262" cy="508000"/>
            </a:xfrm>
          </p:grpSpPr>
          <p:sp>
            <p:nvSpPr>
              <p:cNvPr id="216" name="Freeform 2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17" name="Group 217"/>
            <p:cNvGrpSpPr/>
            <p:nvPr/>
          </p:nvGrpSpPr>
          <p:grpSpPr>
            <a:xfrm rot="-7305832">
              <a:off x="138392" y="559483"/>
              <a:ext cx="199697" cy="436775"/>
              <a:chOff x="0" y="0"/>
              <a:chExt cx="232262" cy="508000"/>
            </a:xfrm>
          </p:grpSpPr>
          <p:sp>
            <p:nvSpPr>
              <p:cNvPr id="218" name="Freeform 2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19" name="Group 219"/>
            <p:cNvGrpSpPr/>
            <p:nvPr/>
          </p:nvGrpSpPr>
          <p:grpSpPr>
            <a:xfrm rot="-8686452">
              <a:off x="730701" y="17603"/>
              <a:ext cx="199697" cy="436775"/>
              <a:chOff x="0" y="0"/>
              <a:chExt cx="232262" cy="508000"/>
            </a:xfrm>
          </p:grpSpPr>
          <p:sp>
            <p:nvSpPr>
              <p:cNvPr id="220" name="Freeform 2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21" name="Group 221"/>
            <p:cNvGrpSpPr/>
            <p:nvPr/>
          </p:nvGrpSpPr>
          <p:grpSpPr>
            <a:xfrm rot="-3324996">
              <a:off x="635185" y="38080"/>
              <a:ext cx="199697" cy="436775"/>
              <a:chOff x="0" y="0"/>
              <a:chExt cx="232262" cy="508000"/>
            </a:xfrm>
          </p:grpSpPr>
          <p:sp>
            <p:nvSpPr>
              <p:cNvPr id="222" name="Freeform 2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23" name="Group 223"/>
          <p:cNvGrpSpPr/>
          <p:nvPr/>
        </p:nvGrpSpPr>
        <p:grpSpPr>
          <a:xfrm rot="1507440">
            <a:off x="264940" y="7186343"/>
            <a:ext cx="1022350" cy="1055422"/>
            <a:chOff x="0" y="0"/>
            <a:chExt cx="1363133" cy="1407229"/>
          </a:xfrm>
        </p:grpSpPr>
        <p:grpSp>
          <p:nvGrpSpPr>
            <p:cNvPr id="224" name="Group 224"/>
            <p:cNvGrpSpPr>
              <a:grpSpLocks noChangeAspect="1"/>
            </p:cNvGrpSpPr>
            <p:nvPr/>
          </p:nvGrpSpPr>
          <p:grpSpPr>
            <a:xfrm rot="-2490557">
              <a:off x="533314" y="547557"/>
              <a:ext cx="583547" cy="583547"/>
              <a:chOff x="0" y="0"/>
              <a:chExt cx="6350000" cy="6350000"/>
            </a:xfrm>
          </p:grpSpPr>
          <p:sp>
            <p:nvSpPr>
              <p:cNvPr id="225" name="Freeform 22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26" name="Freeform 22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27" name="Group 227"/>
            <p:cNvGrpSpPr/>
            <p:nvPr/>
          </p:nvGrpSpPr>
          <p:grpSpPr>
            <a:xfrm rot="-5659385">
              <a:off x="641729" y="186166"/>
              <a:ext cx="320511" cy="436775"/>
              <a:chOff x="0" y="0"/>
              <a:chExt cx="372777" cy="508000"/>
            </a:xfrm>
          </p:grpSpPr>
          <p:sp>
            <p:nvSpPr>
              <p:cNvPr id="228" name="Freeform 22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29" name="Group 229"/>
            <p:cNvGrpSpPr/>
            <p:nvPr/>
          </p:nvGrpSpPr>
          <p:grpSpPr>
            <a:xfrm rot="-10071992">
              <a:off x="236687" y="547074"/>
              <a:ext cx="321677" cy="436775"/>
              <a:chOff x="0" y="0"/>
              <a:chExt cx="374133" cy="508000"/>
            </a:xfrm>
          </p:grpSpPr>
          <p:sp>
            <p:nvSpPr>
              <p:cNvPr id="230" name="Freeform 23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231" name="Group 231"/>
            <p:cNvGrpSpPr/>
            <p:nvPr/>
          </p:nvGrpSpPr>
          <p:grpSpPr>
            <a:xfrm rot="2909442">
              <a:off x="933131" y="924100"/>
              <a:ext cx="320511" cy="436775"/>
              <a:chOff x="0" y="0"/>
              <a:chExt cx="372777" cy="508000"/>
            </a:xfrm>
          </p:grpSpPr>
          <p:sp>
            <p:nvSpPr>
              <p:cNvPr id="232" name="Freeform 23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33" name="Group 233"/>
            <p:cNvGrpSpPr/>
            <p:nvPr/>
          </p:nvGrpSpPr>
          <p:grpSpPr>
            <a:xfrm rot="-4696161">
              <a:off x="318923" y="552672"/>
              <a:ext cx="199697" cy="436775"/>
              <a:chOff x="0" y="0"/>
              <a:chExt cx="232262" cy="508000"/>
            </a:xfrm>
          </p:grpSpPr>
          <p:sp>
            <p:nvSpPr>
              <p:cNvPr id="234" name="Freeform 23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35" name="Group 235"/>
            <p:cNvGrpSpPr/>
            <p:nvPr/>
          </p:nvGrpSpPr>
          <p:grpSpPr>
            <a:xfrm rot="-2490557">
              <a:off x="1007115" y="939442"/>
              <a:ext cx="199697" cy="436775"/>
              <a:chOff x="0" y="0"/>
              <a:chExt cx="232262" cy="508000"/>
            </a:xfrm>
          </p:grpSpPr>
          <p:sp>
            <p:nvSpPr>
              <p:cNvPr id="236" name="Freeform 2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37" name="Group 237"/>
            <p:cNvGrpSpPr/>
            <p:nvPr/>
          </p:nvGrpSpPr>
          <p:grpSpPr>
            <a:xfrm rot="8932711">
              <a:off x="157955" y="463776"/>
              <a:ext cx="199697" cy="436775"/>
              <a:chOff x="0" y="0"/>
              <a:chExt cx="232262" cy="508000"/>
            </a:xfrm>
          </p:grpSpPr>
          <p:sp>
            <p:nvSpPr>
              <p:cNvPr id="238" name="Freeform 2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39" name="Group 239"/>
            <p:cNvGrpSpPr/>
            <p:nvPr/>
          </p:nvGrpSpPr>
          <p:grpSpPr>
            <a:xfrm rot="-7305832">
              <a:off x="138392" y="559483"/>
              <a:ext cx="199697" cy="436775"/>
              <a:chOff x="0" y="0"/>
              <a:chExt cx="232262" cy="508000"/>
            </a:xfrm>
          </p:grpSpPr>
          <p:sp>
            <p:nvSpPr>
              <p:cNvPr id="240" name="Freeform 2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41" name="Group 241"/>
            <p:cNvGrpSpPr/>
            <p:nvPr/>
          </p:nvGrpSpPr>
          <p:grpSpPr>
            <a:xfrm rot="-8686452">
              <a:off x="730701" y="17603"/>
              <a:ext cx="199697" cy="436775"/>
              <a:chOff x="0" y="0"/>
              <a:chExt cx="232262" cy="508000"/>
            </a:xfrm>
          </p:grpSpPr>
          <p:sp>
            <p:nvSpPr>
              <p:cNvPr id="242" name="Freeform 2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43" name="Group 243"/>
            <p:cNvGrpSpPr/>
            <p:nvPr/>
          </p:nvGrpSpPr>
          <p:grpSpPr>
            <a:xfrm rot="-3324996">
              <a:off x="635185" y="38080"/>
              <a:ext cx="199697" cy="436775"/>
              <a:chOff x="0" y="0"/>
              <a:chExt cx="232262" cy="508000"/>
            </a:xfrm>
          </p:grpSpPr>
          <p:sp>
            <p:nvSpPr>
              <p:cNvPr id="244" name="Freeform 2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45" name="Group 245"/>
          <p:cNvGrpSpPr/>
          <p:nvPr/>
        </p:nvGrpSpPr>
        <p:grpSpPr>
          <a:xfrm rot="7453708">
            <a:off x="1769622" y="6827771"/>
            <a:ext cx="1022350" cy="1055422"/>
            <a:chOff x="0" y="0"/>
            <a:chExt cx="1363133" cy="1407229"/>
          </a:xfrm>
        </p:grpSpPr>
        <p:grpSp>
          <p:nvGrpSpPr>
            <p:cNvPr id="246" name="Group 246"/>
            <p:cNvGrpSpPr>
              <a:grpSpLocks noChangeAspect="1"/>
            </p:cNvGrpSpPr>
            <p:nvPr/>
          </p:nvGrpSpPr>
          <p:grpSpPr>
            <a:xfrm rot="-2490557">
              <a:off x="533314" y="547557"/>
              <a:ext cx="583547" cy="583547"/>
              <a:chOff x="0" y="0"/>
              <a:chExt cx="6350000" cy="6350000"/>
            </a:xfrm>
          </p:grpSpPr>
          <p:sp>
            <p:nvSpPr>
              <p:cNvPr id="247" name="Freeform 24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48" name="Freeform 24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49" name="Group 249"/>
            <p:cNvGrpSpPr/>
            <p:nvPr/>
          </p:nvGrpSpPr>
          <p:grpSpPr>
            <a:xfrm rot="-5659385">
              <a:off x="641729" y="186166"/>
              <a:ext cx="320511" cy="436775"/>
              <a:chOff x="0" y="0"/>
              <a:chExt cx="372777" cy="508000"/>
            </a:xfrm>
          </p:grpSpPr>
          <p:sp>
            <p:nvSpPr>
              <p:cNvPr id="250" name="Freeform 25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51" name="Group 251"/>
            <p:cNvGrpSpPr/>
            <p:nvPr/>
          </p:nvGrpSpPr>
          <p:grpSpPr>
            <a:xfrm rot="-10071992">
              <a:off x="236687" y="547074"/>
              <a:ext cx="321677" cy="436775"/>
              <a:chOff x="0" y="0"/>
              <a:chExt cx="374133" cy="508000"/>
            </a:xfrm>
          </p:grpSpPr>
          <p:sp>
            <p:nvSpPr>
              <p:cNvPr id="252" name="Freeform 25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253" name="Group 253"/>
            <p:cNvGrpSpPr/>
            <p:nvPr/>
          </p:nvGrpSpPr>
          <p:grpSpPr>
            <a:xfrm rot="2909442">
              <a:off x="933131" y="924100"/>
              <a:ext cx="320511" cy="436775"/>
              <a:chOff x="0" y="0"/>
              <a:chExt cx="372777" cy="508000"/>
            </a:xfrm>
          </p:grpSpPr>
          <p:sp>
            <p:nvSpPr>
              <p:cNvPr id="254" name="Freeform 25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55" name="Group 255"/>
            <p:cNvGrpSpPr/>
            <p:nvPr/>
          </p:nvGrpSpPr>
          <p:grpSpPr>
            <a:xfrm rot="-4696161">
              <a:off x="318923" y="552672"/>
              <a:ext cx="199697" cy="436775"/>
              <a:chOff x="0" y="0"/>
              <a:chExt cx="232262" cy="508000"/>
            </a:xfrm>
          </p:grpSpPr>
          <p:sp>
            <p:nvSpPr>
              <p:cNvPr id="256" name="Freeform 25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57" name="Group 257"/>
            <p:cNvGrpSpPr/>
            <p:nvPr/>
          </p:nvGrpSpPr>
          <p:grpSpPr>
            <a:xfrm rot="-2490557">
              <a:off x="1007115" y="939442"/>
              <a:ext cx="199697" cy="436775"/>
              <a:chOff x="0" y="0"/>
              <a:chExt cx="232262" cy="508000"/>
            </a:xfrm>
          </p:grpSpPr>
          <p:sp>
            <p:nvSpPr>
              <p:cNvPr id="258" name="Freeform 25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59" name="Group 259"/>
            <p:cNvGrpSpPr/>
            <p:nvPr/>
          </p:nvGrpSpPr>
          <p:grpSpPr>
            <a:xfrm rot="8932711">
              <a:off x="157955" y="463776"/>
              <a:ext cx="199697" cy="436775"/>
              <a:chOff x="0" y="0"/>
              <a:chExt cx="232262" cy="508000"/>
            </a:xfrm>
          </p:grpSpPr>
          <p:sp>
            <p:nvSpPr>
              <p:cNvPr id="260" name="Freeform 26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61" name="Group 261"/>
            <p:cNvGrpSpPr/>
            <p:nvPr/>
          </p:nvGrpSpPr>
          <p:grpSpPr>
            <a:xfrm rot="-7305832">
              <a:off x="138392" y="559483"/>
              <a:ext cx="199697" cy="436775"/>
              <a:chOff x="0" y="0"/>
              <a:chExt cx="232262" cy="508000"/>
            </a:xfrm>
          </p:grpSpPr>
          <p:sp>
            <p:nvSpPr>
              <p:cNvPr id="262" name="Freeform 26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63" name="Group 263"/>
            <p:cNvGrpSpPr/>
            <p:nvPr/>
          </p:nvGrpSpPr>
          <p:grpSpPr>
            <a:xfrm rot="-8686452">
              <a:off x="730701" y="17603"/>
              <a:ext cx="199697" cy="436775"/>
              <a:chOff x="0" y="0"/>
              <a:chExt cx="232262" cy="508000"/>
            </a:xfrm>
          </p:grpSpPr>
          <p:sp>
            <p:nvSpPr>
              <p:cNvPr id="264" name="Freeform 26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65" name="Group 265"/>
            <p:cNvGrpSpPr/>
            <p:nvPr/>
          </p:nvGrpSpPr>
          <p:grpSpPr>
            <a:xfrm rot="-3324996">
              <a:off x="635185" y="38080"/>
              <a:ext cx="199697" cy="436775"/>
              <a:chOff x="0" y="0"/>
              <a:chExt cx="232262" cy="508000"/>
            </a:xfrm>
          </p:grpSpPr>
          <p:sp>
            <p:nvSpPr>
              <p:cNvPr id="266" name="Freeform 26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67" name="Group 267"/>
          <p:cNvGrpSpPr/>
          <p:nvPr/>
        </p:nvGrpSpPr>
        <p:grpSpPr>
          <a:xfrm rot="1507440">
            <a:off x="358909" y="8861660"/>
            <a:ext cx="1022350" cy="1055422"/>
            <a:chOff x="0" y="0"/>
            <a:chExt cx="1363133" cy="1407229"/>
          </a:xfrm>
        </p:grpSpPr>
        <p:grpSp>
          <p:nvGrpSpPr>
            <p:cNvPr id="268" name="Group 268"/>
            <p:cNvGrpSpPr>
              <a:grpSpLocks noChangeAspect="1"/>
            </p:cNvGrpSpPr>
            <p:nvPr/>
          </p:nvGrpSpPr>
          <p:grpSpPr>
            <a:xfrm rot="-2490557">
              <a:off x="533314" y="547557"/>
              <a:ext cx="583547" cy="583547"/>
              <a:chOff x="0" y="0"/>
              <a:chExt cx="6350000" cy="6350000"/>
            </a:xfrm>
          </p:grpSpPr>
          <p:sp>
            <p:nvSpPr>
              <p:cNvPr id="269" name="Freeform 26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70" name="Freeform 27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71" name="Group 271"/>
            <p:cNvGrpSpPr/>
            <p:nvPr/>
          </p:nvGrpSpPr>
          <p:grpSpPr>
            <a:xfrm rot="-5659385">
              <a:off x="641729" y="186166"/>
              <a:ext cx="320511" cy="436775"/>
              <a:chOff x="0" y="0"/>
              <a:chExt cx="372777" cy="508000"/>
            </a:xfrm>
          </p:grpSpPr>
          <p:sp>
            <p:nvSpPr>
              <p:cNvPr id="272" name="Freeform 27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73" name="Group 273"/>
            <p:cNvGrpSpPr/>
            <p:nvPr/>
          </p:nvGrpSpPr>
          <p:grpSpPr>
            <a:xfrm rot="-10071992">
              <a:off x="236687" y="547074"/>
              <a:ext cx="321677" cy="436775"/>
              <a:chOff x="0" y="0"/>
              <a:chExt cx="374133" cy="508000"/>
            </a:xfrm>
          </p:grpSpPr>
          <p:sp>
            <p:nvSpPr>
              <p:cNvPr id="274" name="Freeform 274"/>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275" name="Group 275"/>
            <p:cNvGrpSpPr/>
            <p:nvPr/>
          </p:nvGrpSpPr>
          <p:grpSpPr>
            <a:xfrm rot="2909442">
              <a:off x="933131" y="924100"/>
              <a:ext cx="320511" cy="436775"/>
              <a:chOff x="0" y="0"/>
              <a:chExt cx="372777" cy="508000"/>
            </a:xfrm>
          </p:grpSpPr>
          <p:sp>
            <p:nvSpPr>
              <p:cNvPr id="276" name="Freeform 27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77" name="Group 277"/>
            <p:cNvGrpSpPr/>
            <p:nvPr/>
          </p:nvGrpSpPr>
          <p:grpSpPr>
            <a:xfrm rot="-4696161">
              <a:off x="318923" y="552672"/>
              <a:ext cx="199697" cy="436775"/>
              <a:chOff x="0" y="0"/>
              <a:chExt cx="232262" cy="508000"/>
            </a:xfrm>
          </p:grpSpPr>
          <p:sp>
            <p:nvSpPr>
              <p:cNvPr id="278" name="Freeform 27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79" name="Group 279"/>
            <p:cNvGrpSpPr/>
            <p:nvPr/>
          </p:nvGrpSpPr>
          <p:grpSpPr>
            <a:xfrm rot="-2490557">
              <a:off x="1007115" y="939442"/>
              <a:ext cx="199697" cy="436775"/>
              <a:chOff x="0" y="0"/>
              <a:chExt cx="232262" cy="508000"/>
            </a:xfrm>
          </p:grpSpPr>
          <p:sp>
            <p:nvSpPr>
              <p:cNvPr id="280" name="Freeform 28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81" name="Group 281"/>
            <p:cNvGrpSpPr/>
            <p:nvPr/>
          </p:nvGrpSpPr>
          <p:grpSpPr>
            <a:xfrm rot="8932711">
              <a:off x="157955" y="463776"/>
              <a:ext cx="199697" cy="436775"/>
              <a:chOff x="0" y="0"/>
              <a:chExt cx="232262" cy="508000"/>
            </a:xfrm>
          </p:grpSpPr>
          <p:sp>
            <p:nvSpPr>
              <p:cNvPr id="282" name="Freeform 28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83" name="Group 283"/>
            <p:cNvGrpSpPr/>
            <p:nvPr/>
          </p:nvGrpSpPr>
          <p:grpSpPr>
            <a:xfrm rot="-7305832">
              <a:off x="138392" y="559483"/>
              <a:ext cx="199697" cy="436775"/>
              <a:chOff x="0" y="0"/>
              <a:chExt cx="232262" cy="508000"/>
            </a:xfrm>
          </p:grpSpPr>
          <p:sp>
            <p:nvSpPr>
              <p:cNvPr id="284" name="Freeform 28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85" name="Group 285"/>
            <p:cNvGrpSpPr/>
            <p:nvPr/>
          </p:nvGrpSpPr>
          <p:grpSpPr>
            <a:xfrm rot="-8686452">
              <a:off x="730701" y="17603"/>
              <a:ext cx="199697" cy="436775"/>
              <a:chOff x="0" y="0"/>
              <a:chExt cx="232262" cy="508000"/>
            </a:xfrm>
          </p:grpSpPr>
          <p:sp>
            <p:nvSpPr>
              <p:cNvPr id="286" name="Freeform 28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87" name="Group 287"/>
            <p:cNvGrpSpPr/>
            <p:nvPr/>
          </p:nvGrpSpPr>
          <p:grpSpPr>
            <a:xfrm rot="-3324996">
              <a:off x="635185" y="38080"/>
              <a:ext cx="199697" cy="436775"/>
              <a:chOff x="0" y="0"/>
              <a:chExt cx="232262" cy="508000"/>
            </a:xfrm>
          </p:grpSpPr>
          <p:sp>
            <p:nvSpPr>
              <p:cNvPr id="288" name="Freeform 28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89" name="Group 289"/>
          <p:cNvGrpSpPr/>
          <p:nvPr/>
        </p:nvGrpSpPr>
        <p:grpSpPr>
          <a:xfrm rot="-3517871">
            <a:off x="1251299" y="8019433"/>
            <a:ext cx="1022350" cy="1055422"/>
            <a:chOff x="0" y="0"/>
            <a:chExt cx="1363133" cy="1407229"/>
          </a:xfrm>
        </p:grpSpPr>
        <p:grpSp>
          <p:nvGrpSpPr>
            <p:cNvPr id="290" name="Group 290"/>
            <p:cNvGrpSpPr>
              <a:grpSpLocks noChangeAspect="1"/>
            </p:cNvGrpSpPr>
            <p:nvPr/>
          </p:nvGrpSpPr>
          <p:grpSpPr>
            <a:xfrm rot="-2490557">
              <a:off x="533314" y="547557"/>
              <a:ext cx="583547" cy="583547"/>
              <a:chOff x="0" y="0"/>
              <a:chExt cx="6350000" cy="6350000"/>
            </a:xfrm>
          </p:grpSpPr>
          <p:sp>
            <p:nvSpPr>
              <p:cNvPr id="291" name="Freeform 29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92" name="Freeform 29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93" name="Group 293"/>
            <p:cNvGrpSpPr/>
            <p:nvPr/>
          </p:nvGrpSpPr>
          <p:grpSpPr>
            <a:xfrm rot="-5659385">
              <a:off x="641729" y="186166"/>
              <a:ext cx="320511" cy="436775"/>
              <a:chOff x="0" y="0"/>
              <a:chExt cx="372777" cy="508000"/>
            </a:xfrm>
          </p:grpSpPr>
          <p:sp>
            <p:nvSpPr>
              <p:cNvPr id="294" name="Freeform 29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95" name="Group 295"/>
            <p:cNvGrpSpPr/>
            <p:nvPr/>
          </p:nvGrpSpPr>
          <p:grpSpPr>
            <a:xfrm rot="-10071992">
              <a:off x="236687" y="547074"/>
              <a:ext cx="321677" cy="436775"/>
              <a:chOff x="0" y="0"/>
              <a:chExt cx="374133" cy="508000"/>
            </a:xfrm>
          </p:grpSpPr>
          <p:sp>
            <p:nvSpPr>
              <p:cNvPr id="296" name="Freeform 296"/>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297" name="Group 297"/>
            <p:cNvGrpSpPr/>
            <p:nvPr/>
          </p:nvGrpSpPr>
          <p:grpSpPr>
            <a:xfrm rot="2909442">
              <a:off x="933131" y="924100"/>
              <a:ext cx="320511" cy="436775"/>
              <a:chOff x="0" y="0"/>
              <a:chExt cx="372777" cy="508000"/>
            </a:xfrm>
          </p:grpSpPr>
          <p:sp>
            <p:nvSpPr>
              <p:cNvPr id="298" name="Freeform 29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99" name="Group 299"/>
            <p:cNvGrpSpPr/>
            <p:nvPr/>
          </p:nvGrpSpPr>
          <p:grpSpPr>
            <a:xfrm rot="-4696161">
              <a:off x="318923" y="552672"/>
              <a:ext cx="199697" cy="436775"/>
              <a:chOff x="0" y="0"/>
              <a:chExt cx="232262" cy="508000"/>
            </a:xfrm>
          </p:grpSpPr>
          <p:sp>
            <p:nvSpPr>
              <p:cNvPr id="300" name="Freeform 30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01" name="Group 301"/>
            <p:cNvGrpSpPr/>
            <p:nvPr/>
          </p:nvGrpSpPr>
          <p:grpSpPr>
            <a:xfrm rot="-2490557">
              <a:off x="1007115" y="939442"/>
              <a:ext cx="199697" cy="436775"/>
              <a:chOff x="0" y="0"/>
              <a:chExt cx="232262" cy="508000"/>
            </a:xfrm>
          </p:grpSpPr>
          <p:sp>
            <p:nvSpPr>
              <p:cNvPr id="302" name="Freeform 30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03" name="Group 303"/>
            <p:cNvGrpSpPr/>
            <p:nvPr/>
          </p:nvGrpSpPr>
          <p:grpSpPr>
            <a:xfrm rot="8932711">
              <a:off x="157955" y="463776"/>
              <a:ext cx="199697" cy="436775"/>
              <a:chOff x="0" y="0"/>
              <a:chExt cx="232262" cy="508000"/>
            </a:xfrm>
          </p:grpSpPr>
          <p:sp>
            <p:nvSpPr>
              <p:cNvPr id="304" name="Freeform 30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05" name="Group 305"/>
            <p:cNvGrpSpPr/>
            <p:nvPr/>
          </p:nvGrpSpPr>
          <p:grpSpPr>
            <a:xfrm rot="-7305832">
              <a:off x="138392" y="559483"/>
              <a:ext cx="199697" cy="436775"/>
              <a:chOff x="0" y="0"/>
              <a:chExt cx="232262" cy="508000"/>
            </a:xfrm>
          </p:grpSpPr>
          <p:sp>
            <p:nvSpPr>
              <p:cNvPr id="306" name="Freeform 30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07" name="Group 307"/>
            <p:cNvGrpSpPr/>
            <p:nvPr/>
          </p:nvGrpSpPr>
          <p:grpSpPr>
            <a:xfrm rot="-8686452">
              <a:off x="730701" y="17603"/>
              <a:ext cx="199697" cy="436775"/>
              <a:chOff x="0" y="0"/>
              <a:chExt cx="232262" cy="508000"/>
            </a:xfrm>
          </p:grpSpPr>
          <p:sp>
            <p:nvSpPr>
              <p:cNvPr id="308" name="Freeform 30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09" name="Group 309"/>
            <p:cNvGrpSpPr/>
            <p:nvPr/>
          </p:nvGrpSpPr>
          <p:grpSpPr>
            <a:xfrm rot="-3324996">
              <a:off x="635185" y="38080"/>
              <a:ext cx="199697" cy="436775"/>
              <a:chOff x="0" y="0"/>
              <a:chExt cx="232262" cy="508000"/>
            </a:xfrm>
          </p:grpSpPr>
          <p:sp>
            <p:nvSpPr>
              <p:cNvPr id="310" name="Freeform 31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311" name="Group 311"/>
          <p:cNvGrpSpPr/>
          <p:nvPr/>
        </p:nvGrpSpPr>
        <p:grpSpPr>
          <a:xfrm rot="4431079">
            <a:off x="1251299" y="9048133"/>
            <a:ext cx="1022350" cy="1055422"/>
            <a:chOff x="0" y="0"/>
            <a:chExt cx="1363133" cy="1407229"/>
          </a:xfrm>
        </p:grpSpPr>
        <p:grpSp>
          <p:nvGrpSpPr>
            <p:cNvPr id="312" name="Group 312"/>
            <p:cNvGrpSpPr>
              <a:grpSpLocks noChangeAspect="1"/>
            </p:cNvGrpSpPr>
            <p:nvPr/>
          </p:nvGrpSpPr>
          <p:grpSpPr>
            <a:xfrm rot="-2490557">
              <a:off x="533314" y="547557"/>
              <a:ext cx="583547" cy="583547"/>
              <a:chOff x="0" y="0"/>
              <a:chExt cx="6350000" cy="6350000"/>
            </a:xfrm>
          </p:grpSpPr>
          <p:sp>
            <p:nvSpPr>
              <p:cNvPr id="313" name="Freeform 31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314" name="Freeform 31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315" name="Group 315"/>
            <p:cNvGrpSpPr/>
            <p:nvPr/>
          </p:nvGrpSpPr>
          <p:grpSpPr>
            <a:xfrm rot="-5659385">
              <a:off x="641729" y="186166"/>
              <a:ext cx="320511" cy="436775"/>
              <a:chOff x="0" y="0"/>
              <a:chExt cx="372777" cy="508000"/>
            </a:xfrm>
          </p:grpSpPr>
          <p:sp>
            <p:nvSpPr>
              <p:cNvPr id="316" name="Freeform 31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317" name="Group 317"/>
            <p:cNvGrpSpPr/>
            <p:nvPr/>
          </p:nvGrpSpPr>
          <p:grpSpPr>
            <a:xfrm rot="-10071992">
              <a:off x="236687" y="547074"/>
              <a:ext cx="321677" cy="436775"/>
              <a:chOff x="0" y="0"/>
              <a:chExt cx="374133" cy="508000"/>
            </a:xfrm>
          </p:grpSpPr>
          <p:sp>
            <p:nvSpPr>
              <p:cNvPr id="318" name="Freeform 318"/>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319" name="Group 319"/>
            <p:cNvGrpSpPr/>
            <p:nvPr/>
          </p:nvGrpSpPr>
          <p:grpSpPr>
            <a:xfrm rot="2909442">
              <a:off x="933131" y="924100"/>
              <a:ext cx="320511" cy="436775"/>
              <a:chOff x="0" y="0"/>
              <a:chExt cx="372777" cy="508000"/>
            </a:xfrm>
          </p:grpSpPr>
          <p:sp>
            <p:nvSpPr>
              <p:cNvPr id="320" name="Freeform 32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321" name="Group 321"/>
            <p:cNvGrpSpPr/>
            <p:nvPr/>
          </p:nvGrpSpPr>
          <p:grpSpPr>
            <a:xfrm rot="-4696161">
              <a:off x="318923" y="552672"/>
              <a:ext cx="199697" cy="436775"/>
              <a:chOff x="0" y="0"/>
              <a:chExt cx="232262" cy="508000"/>
            </a:xfrm>
          </p:grpSpPr>
          <p:sp>
            <p:nvSpPr>
              <p:cNvPr id="322" name="Freeform 3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23" name="Group 323"/>
            <p:cNvGrpSpPr/>
            <p:nvPr/>
          </p:nvGrpSpPr>
          <p:grpSpPr>
            <a:xfrm rot="-2490557">
              <a:off x="1007115" y="939442"/>
              <a:ext cx="199697" cy="436775"/>
              <a:chOff x="0" y="0"/>
              <a:chExt cx="232262" cy="508000"/>
            </a:xfrm>
          </p:grpSpPr>
          <p:sp>
            <p:nvSpPr>
              <p:cNvPr id="324" name="Freeform 3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25" name="Group 325"/>
            <p:cNvGrpSpPr/>
            <p:nvPr/>
          </p:nvGrpSpPr>
          <p:grpSpPr>
            <a:xfrm rot="8932711">
              <a:off x="157955" y="463776"/>
              <a:ext cx="199697" cy="436775"/>
              <a:chOff x="0" y="0"/>
              <a:chExt cx="232262" cy="508000"/>
            </a:xfrm>
          </p:grpSpPr>
          <p:sp>
            <p:nvSpPr>
              <p:cNvPr id="326" name="Freeform 32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27" name="Group 327"/>
            <p:cNvGrpSpPr/>
            <p:nvPr/>
          </p:nvGrpSpPr>
          <p:grpSpPr>
            <a:xfrm rot="-7305832">
              <a:off x="138392" y="559483"/>
              <a:ext cx="199697" cy="436775"/>
              <a:chOff x="0" y="0"/>
              <a:chExt cx="232262" cy="508000"/>
            </a:xfrm>
          </p:grpSpPr>
          <p:sp>
            <p:nvSpPr>
              <p:cNvPr id="328" name="Freeform 32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29" name="Group 329"/>
            <p:cNvGrpSpPr/>
            <p:nvPr/>
          </p:nvGrpSpPr>
          <p:grpSpPr>
            <a:xfrm rot="-8686452">
              <a:off x="730701" y="17603"/>
              <a:ext cx="199697" cy="436775"/>
              <a:chOff x="0" y="0"/>
              <a:chExt cx="232262" cy="508000"/>
            </a:xfrm>
          </p:grpSpPr>
          <p:sp>
            <p:nvSpPr>
              <p:cNvPr id="330" name="Freeform 33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31" name="Group 331"/>
            <p:cNvGrpSpPr/>
            <p:nvPr/>
          </p:nvGrpSpPr>
          <p:grpSpPr>
            <a:xfrm rot="-3324996">
              <a:off x="635185" y="38080"/>
              <a:ext cx="199697" cy="436775"/>
              <a:chOff x="0" y="0"/>
              <a:chExt cx="232262" cy="508000"/>
            </a:xfrm>
          </p:grpSpPr>
          <p:sp>
            <p:nvSpPr>
              <p:cNvPr id="332" name="Freeform 33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333" name="Group 333"/>
          <p:cNvGrpSpPr>
            <a:grpSpLocks noChangeAspect="1"/>
          </p:cNvGrpSpPr>
          <p:nvPr/>
        </p:nvGrpSpPr>
        <p:grpSpPr>
          <a:xfrm>
            <a:off x="5028731" y="876362"/>
            <a:ext cx="8230538" cy="8229600"/>
            <a:chOff x="0" y="0"/>
            <a:chExt cx="6350013" cy="6349289"/>
          </a:xfrm>
        </p:grpSpPr>
        <p:sp>
          <p:nvSpPr>
            <p:cNvPr id="334" name="Freeform 334"/>
            <p:cNvSpPr/>
            <p:nvPr/>
          </p:nvSpPr>
          <p:spPr>
            <a:xfrm>
              <a:off x="-95250" y="-95136"/>
              <a:ext cx="6540525" cy="6539573"/>
            </a:xfrm>
            <a:custGeom>
              <a:avLst/>
              <a:gdLst/>
              <a:ahLst/>
              <a:cxnLst/>
              <a:rect l="l" t="t" r="r" b="b"/>
              <a:pathLst>
                <a:path w="6540525" h="6539573">
                  <a:moveTo>
                    <a:pt x="5684545" y="1101865"/>
                  </a:moveTo>
                  <a:cubicBezTo>
                    <a:pt x="5560364" y="886829"/>
                    <a:pt x="5335181" y="766521"/>
                    <a:pt x="5103533" y="766356"/>
                  </a:cubicBezTo>
                  <a:lnTo>
                    <a:pt x="5103571" y="766318"/>
                  </a:lnTo>
                  <a:cubicBezTo>
                    <a:pt x="4871923" y="766115"/>
                    <a:pt x="4646701" y="645821"/>
                    <a:pt x="4522559" y="430810"/>
                  </a:cubicBezTo>
                  <a:cubicBezTo>
                    <a:pt x="4337317" y="109919"/>
                    <a:pt x="3927030" y="0"/>
                    <a:pt x="3606140" y="185281"/>
                  </a:cubicBezTo>
                  <a:lnTo>
                    <a:pt x="3606089" y="185319"/>
                  </a:lnTo>
                  <a:lnTo>
                    <a:pt x="3606089" y="185115"/>
                  </a:lnTo>
                  <a:cubicBezTo>
                    <a:pt x="3406788" y="299936"/>
                    <a:pt x="3153854" y="309029"/>
                    <a:pt x="2939771" y="187630"/>
                  </a:cubicBezTo>
                  <a:cubicBezTo>
                    <a:pt x="2836743" y="126902"/>
                    <a:pt x="2719296" y="94958"/>
                    <a:pt x="2599703" y="95136"/>
                  </a:cubicBezTo>
                  <a:cubicBezTo>
                    <a:pt x="2351405" y="95136"/>
                    <a:pt x="2134641" y="230048"/>
                    <a:pt x="2018614" y="430568"/>
                  </a:cubicBezTo>
                  <a:lnTo>
                    <a:pt x="2018614" y="430530"/>
                  </a:lnTo>
                  <a:cubicBezTo>
                    <a:pt x="1902625" y="631012"/>
                    <a:pt x="1685811" y="765925"/>
                    <a:pt x="1437551" y="765925"/>
                  </a:cubicBezTo>
                  <a:cubicBezTo>
                    <a:pt x="1067029" y="765925"/>
                    <a:pt x="766686" y="1066267"/>
                    <a:pt x="766686" y="1436789"/>
                  </a:cubicBezTo>
                  <a:lnTo>
                    <a:pt x="766686" y="1436866"/>
                  </a:lnTo>
                  <a:lnTo>
                    <a:pt x="766483" y="1436789"/>
                  </a:lnTo>
                  <a:cubicBezTo>
                    <a:pt x="766280" y="1666672"/>
                    <a:pt x="647802" y="1890154"/>
                    <a:pt x="435902" y="2014906"/>
                  </a:cubicBezTo>
                  <a:cubicBezTo>
                    <a:pt x="331646" y="2073744"/>
                    <a:pt x="245134" y="2159541"/>
                    <a:pt x="185433" y="2263305"/>
                  </a:cubicBezTo>
                  <a:cubicBezTo>
                    <a:pt x="61277" y="2478367"/>
                    <a:pt x="69723" y="2733523"/>
                    <a:pt x="185395" y="2934246"/>
                  </a:cubicBezTo>
                  <a:lnTo>
                    <a:pt x="185357" y="2934246"/>
                  </a:lnTo>
                  <a:cubicBezTo>
                    <a:pt x="300939" y="3134932"/>
                    <a:pt x="309385" y="3390113"/>
                    <a:pt x="185230" y="3605149"/>
                  </a:cubicBezTo>
                  <a:cubicBezTo>
                    <a:pt x="0" y="3926002"/>
                    <a:pt x="109906" y="4336288"/>
                    <a:pt x="430797" y="4521569"/>
                  </a:cubicBezTo>
                  <a:lnTo>
                    <a:pt x="430835" y="4521607"/>
                  </a:lnTo>
                  <a:lnTo>
                    <a:pt x="430708" y="4521695"/>
                  </a:lnTo>
                  <a:cubicBezTo>
                    <a:pt x="631228" y="4637634"/>
                    <a:pt x="766077" y="4854448"/>
                    <a:pt x="766077" y="5102746"/>
                  </a:cubicBezTo>
                  <a:cubicBezTo>
                    <a:pt x="766077" y="5473268"/>
                    <a:pt x="1066419" y="5773611"/>
                    <a:pt x="1436929" y="5773611"/>
                  </a:cubicBezTo>
                  <a:cubicBezTo>
                    <a:pt x="1685239" y="5773611"/>
                    <a:pt x="1901965" y="5908497"/>
                    <a:pt x="2018030" y="6109018"/>
                  </a:cubicBezTo>
                  <a:cubicBezTo>
                    <a:pt x="2134019" y="6309449"/>
                    <a:pt x="2350821" y="6444425"/>
                    <a:pt x="2599093" y="6444425"/>
                  </a:cubicBezTo>
                  <a:cubicBezTo>
                    <a:pt x="2718685" y="6444579"/>
                    <a:pt x="2836127" y="6412633"/>
                    <a:pt x="2939161" y="6351918"/>
                  </a:cubicBezTo>
                  <a:cubicBezTo>
                    <a:pt x="3153194" y="6230544"/>
                    <a:pt x="3406191" y="6239637"/>
                    <a:pt x="3605479" y="6354496"/>
                  </a:cubicBezTo>
                  <a:lnTo>
                    <a:pt x="3605479" y="6354255"/>
                  </a:lnTo>
                  <a:lnTo>
                    <a:pt x="3605517" y="6354331"/>
                  </a:lnTo>
                  <a:cubicBezTo>
                    <a:pt x="3926408" y="6539573"/>
                    <a:pt x="4336694" y="6429617"/>
                    <a:pt x="4521987" y="6108764"/>
                  </a:cubicBezTo>
                  <a:cubicBezTo>
                    <a:pt x="4646130" y="5893766"/>
                    <a:pt x="4871314" y="5773446"/>
                    <a:pt x="5102961" y="5773281"/>
                  </a:cubicBezTo>
                  <a:lnTo>
                    <a:pt x="5102911" y="5773192"/>
                  </a:lnTo>
                  <a:cubicBezTo>
                    <a:pt x="5334558" y="5773027"/>
                    <a:pt x="5559780" y="5652707"/>
                    <a:pt x="5683885" y="5437709"/>
                  </a:cubicBezTo>
                  <a:cubicBezTo>
                    <a:pt x="5745010" y="5331855"/>
                    <a:pt x="5774017" y="5216234"/>
                    <a:pt x="5773890" y="5102213"/>
                  </a:cubicBezTo>
                  <a:lnTo>
                    <a:pt x="5773979" y="5102290"/>
                  </a:lnTo>
                  <a:cubicBezTo>
                    <a:pt x="5774182" y="4878846"/>
                    <a:pt x="5886145" y="4661358"/>
                    <a:pt x="6087059" y="4534828"/>
                  </a:cubicBezTo>
                  <a:cubicBezTo>
                    <a:pt x="6195364" y="4477881"/>
                    <a:pt x="6289357" y="4390620"/>
                    <a:pt x="6355029" y="4276866"/>
                  </a:cubicBezTo>
                  <a:cubicBezTo>
                    <a:pt x="6479222" y="4061753"/>
                    <a:pt x="6470777" y="3806572"/>
                    <a:pt x="6355118" y="3605886"/>
                  </a:cubicBezTo>
                  <a:lnTo>
                    <a:pt x="6355156" y="3605886"/>
                  </a:lnTo>
                  <a:cubicBezTo>
                    <a:pt x="6239535" y="3405201"/>
                    <a:pt x="6231077" y="3150020"/>
                    <a:pt x="6355245" y="2934971"/>
                  </a:cubicBezTo>
                  <a:cubicBezTo>
                    <a:pt x="6540525" y="2614080"/>
                    <a:pt x="6430568" y="2203832"/>
                    <a:pt x="6109677" y="2018552"/>
                  </a:cubicBezTo>
                  <a:lnTo>
                    <a:pt x="6109627" y="2018501"/>
                  </a:lnTo>
                  <a:lnTo>
                    <a:pt x="6109754" y="2018463"/>
                  </a:lnTo>
                  <a:cubicBezTo>
                    <a:pt x="5910847" y="1903375"/>
                    <a:pt x="5776557" y="1689088"/>
                    <a:pt x="5774436" y="1443267"/>
                  </a:cubicBezTo>
                  <a:cubicBezTo>
                    <a:pt x="5775604" y="1327265"/>
                    <a:pt x="5746686" y="1209536"/>
                    <a:pt x="5684545" y="1101865"/>
                  </a:cubicBezTo>
                </a:path>
              </a:pathLst>
            </a:custGeom>
            <a:blipFill>
              <a:blip r:embed="rId2"/>
              <a:stretch>
                <a:fillRect t="-16674" b="-16674"/>
              </a:stretch>
            </a:blipFill>
          </p:spPr>
        </p:sp>
      </p:grpSp>
      <p:sp>
        <p:nvSpPr>
          <p:cNvPr id="335" name="TextBox 335"/>
          <p:cNvSpPr txBox="1"/>
          <p:nvPr/>
        </p:nvSpPr>
        <p:spPr>
          <a:xfrm>
            <a:off x="7222061" y="9113522"/>
            <a:ext cx="4444542" cy="877019"/>
          </a:xfrm>
          <a:prstGeom prst="rect">
            <a:avLst/>
          </a:prstGeom>
        </p:spPr>
        <p:txBody>
          <a:bodyPr lIns="0" tIns="0" rIns="0" bIns="0" rtlCol="0" anchor="t">
            <a:spAutoFit/>
          </a:bodyPr>
          <a:lstStyle/>
          <a:p>
            <a:pPr>
              <a:lnSpc>
                <a:spcPts val="7160"/>
              </a:lnSpc>
            </a:pPr>
            <a:r>
              <a:rPr lang="en-US" sz="5507" spc="275">
                <a:solidFill>
                  <a:srgbClr val="545454"/>
                </a:solidFill>
                <a:latin typeface="Norwester"/>
              </a:rPr>
              <a:t>LINDA, AGE 5</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303030"/>
          </a:solidFill>
        </p:spPr>
      </p:sp>
      <p:grpSp>
        <p:nvGrpSpPr>
          <p:cNvPr id="3" name="Group 3"/>
          <p:cNvGrpSpPr/>
          <p:nvPr/>
        </p:nvGrpSpPr>
        <p:grpSpPr>
          <a:xfrm rot="1507440">
            <a:off x="45478" y="8187628"/>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sp>
        <p:nvSpPr>
          <p:cNvPr id="47" name="TextBox 47"/>
          <p:cNvSpPr txBox="1"/>
          <p:nvPr/>
        </p:nvSpPr>
        <p:spPr>
          <a:xfrm>
            <a:off x="840611" y="1162050"/>
            <a:ext cx="16230600" cy="963930"/>
          </a:xfrm>
          <a:prstGeom prst="rect">
            <a:avLst/>
          </a:prstGeom>
        </p:spPr>
        <p:txBody>
          <a:bodyPr lIns="0" tIns="0" rIns="0" bIns="0" rtlCol="0" anchor="t">
            <a:spAutoFit/>
          </a:bodyPr>
          <a:lstStyle/>
          <a:p>
            <a:pPr algn="just">
              <a:lnSpc>
                <a:spcPts val="7200"/>
              </a:lnSpc>
            </a:pPr>
            <a:r>
              <a:rPr lang="en-US" sz="7200">
                <a:solidFill>
                  <a:srgbClr val="303030"/>
                </a:solidFill>
                <a:latin typeface="Norwester"/>
              </a:rPr>
              <a:t>MISSION ACCOMPLISHED, RIGHT?</a:t>
            </a:r>
          </a:p>
        </p:txBody>
      </p:sp>
      <p:sp>
        <p:nvSpPr>
          <p:cNvPr id="48" name="TextBox 48"/>
          <p:cNvSpPr txBox="1"/>
          <p:nvPr/>
        </p:nvSpPr>
        <p:spPr>
          <a:xfrm>
            <a:off x="3577867" y="3227034"/>
            <a:ext cx="10993056" cy="1693545"/>
          </a:xfrm>
          <a:prstGeom prst="rect">
            <a:avLst/>
          </a:prstGeom>
        </p:spPr>
        <p:txBody>
          <a:bodyPr lIns="0" tIns="0" rIns="0" bIns="0" rtlCol="0" anchor="t">
            <a:spAutoFit/>
          </a:bodyPr>
          <a:lstStyle/>
          <a:p>
            <a:pPr algn="ctr">
              <a:lnSpc>
                <a:spcPts val="6930"/>
              </a:lnSpc>
            </a:pPr>
            <a:r>
              <a:rPr lang="en-US" sz="4200">
                <a:solidFill>
                  <a:srgbClr val="EFF0F2"/>
                </a:solidFill>
                <a:latin typeface="Michroma"/>
              </a:rPr>
              <a:t>It has been a very busy 14 weeks, but we are not done yet.</a:t>
            </a:r>
          </a:p>
        </p:txBody>
      </p:sp>
      <p:sp>
        <p:nvSpPr>
          <p:cNvPr id="49" name="TextBox 49"/>
          <p:cNvSpPr txBox="1"/>
          <p:nvPr/>
        </p:nvSpPr>
        <p:spPr>
          <a:xfrm>
            <a:off x="3577867" y="5670751"/>
            <a:ext cx="10993056" cy="2953385"/>
          </a:xfrm>
          <a:prstGeom prst="rect">
            <a:avLst/>
          </a:prstGeom>
        </p:spPr>
        <p:txBody>
          <a:bodyPr lIns="0" tIns="0" rIns="0" bIns="0" rtlCol="0" anchor="t">
            <a:spAutoFit/>
          </a:bodyPr>
          <a:lstStyle/>
          <a:p>
            <a:pPr algn="ctr">
              <a:lnSpc>
                <a:spcPts val="7839"/>
              </a:lnSpc>
            </a:pPr>
            <a:r>
              <a:rPr lang="en-US" sz="5600" b="1">
                <a:solidFill>
                  <a:srgbClr val="303030"/>
                </a:solidFill>
                <a:latin typeface="Josefin Sans"/>
              </a:rPr>
              <a:t>The physiology of the sexual system is done, but the star of the show has not even shown up yet.</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303030"/>
          </a:solidFill>
        </p:spPr>
      </p:sp>
      <p:grpSp>
        <p:nvGrpSpPr>
          <p:cNvPr id="3" name="Group 3"/>
          <p:cNvGrpSpPr/>
          <p:nvPr/>
        </p:nvGrpSpPr>
        <p:grpSpPr>
          <a:xfrm rot="1507440">
            <a:off x="45478" y="8187628"/>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sp>
        <p:nvSpPr>
          <p:cNvPr id="47" name="TextBox 47"/>
          <p:cNvSpPr txBox="1"/>
          <p:nvPr/>
        </p:nvSpPr>
        <p:spPr>
          <a:xfrm>
            <a:off x="840611" y="1162050"/>
            <a:ext cx="16230600" cy="963930"/>
          </a:xfrm>
          <a:prstGeom prst="rect">
            <a:avLst/>
          </a:prstGeom>
        </p:spPr>
        <p:txBody>
          <a:bodyPr lIns="0" tIns="0" rIns="0" bIns="0" rtlCol="0" anchor="t">
            <a:spAutoFit/>
          </a:bodyPr>
          <a:lstStyle/>
          <a:p>
            <a:pPr algn="just">
              <a:lnSpc>
                <a:spcPts val="7200"/>
              </a:lnSpc>
            </a:pPr>
            <a:r>
              <a:rPr lang="en-US" sz="7200">
                <a:solidFill>
                  <a:srgbClr val="303030"/>
                </a:solidFill>
                <a:latin typeface="Norwester"/>
              </a:rPr>
              <a:t>ENTER… THE BRAIN</a:t>
            </a:r>
          </a:p>
        </p:txBody>
      </p:sp>
      <p:grpSp>
        <p:nvGrpSpPr>
          <p:cNvPr id="49" name="Group 49"/>
          <p:cNvGrpSpPr>
            <a:grpSpLocks noChangeAspect="1"/>
          </p:cNvGrpSpPr>
          <p:nvPr/>
        </p:nvGrpSpPr>
        <p:grpSpPr>
          <a:xfrm>
            <a:off x="6034737" y="2626715"/>
            <a:ext cx="6218527" cy="6218502"/>
            <a:chOff x="0" y="0"/>
            <a:chExt cx="6350000" cy="6349975"/>
          </a:xfrm>
        </p:grpSpPr>
        <p:sp>
          <p:nvSpPr>
            <p:cNvPr id="50" name="Freeform 50"/>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2"/>
              <a:stretch>
                <a:fillRect l="-23529" r="-23529"/>
              </a:stretch>
            </a:blip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303030"/>
          </a:solidFill>
        </p:spPr>
      </p:sp>
      <p:grpSp>
        <p:nvGrpSpPr>
          <p:cNvPr id="3" name="Group 3"/>
          <p:cNvGrpSpPr/>
          <p:nvPr/>
        </p:nvGrpSpPr>
        <p:grpSpPr>
          <a:xfrm rot="1507440">
            <a:off x="175693" y="8035770"/>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sp>
        <p:nvSpPr>
          <p:cNvPr id="47" name="TextBox 47"/>
          <p:cNvSpPr txBox="1"/>
          <p:nvPr/>
        </p:nvSpPr>
        <p:spPr>
          <a:xfrm>
            <a:off x="1167910" y="1511821"/>
            <a:ext cx="8511733" cy="4980940"/>
          </a:xfrm>
          <a:prstGeom prst="rect">
            <a:avLst/>
          </a:prstGeom>
        </p:spPr>
        <p:txBody>
          <a:bodyPr lIns="0" tIns="0" rIns="0" bIns="0" rtlCol="0" anchor="t">
            <a:spAutoFit/>
          </a:bodyPr>
          <a:lstStyle/>
          <a:p>
            <a:pPr algn="just">
              <a:lnSpc>
                <a:spcPts val="5600"/>
              </a:lnSpc>
            </a:pPr>
            <a:r>
              <a:rPr lang="en-US" sz="5600">
                <a:solidFill>
                  <a:srgbClr val="303030"/>
                </a:solidFill>
                <a:latin typeface="Norwester"/>
              </a:rPr>
              <a:t>AT 14 WEEKS, SEXUAL ANATOMY IS DONE.  HALFWAY THROUGH THE PREGNANCY, THE BRAIN BEGINS TO HAVE ITS SAY REGARDING GENDER. THESE ARE TWO SEPARATE PROCESSES.</a:t>
            </a:r>
          </a:p>
        </p:txBody>
      </p:sp>
      <p:sp>
        <p:nvSpPr>
          <p:cNvPr id="48" name="TextBox 48"/>
          <p:cNvSpPr txBox="1"/>
          <p:nvPr/>
        </p:nvSpPr>
        <p:spPr>
          <a:xfrm>
            <a:off x="3018099" y="7295515"/>
            <a:ext cx="10993056" cy="1962785"/>
          </a:xfrm>
          <a:prstGeom prst="rect">
            <a:avLst/>
          </a:prstGeom>
        </p:spPr>
        <p:txBody>
          <a:bodyPr lIns="0" tIns="0" rIns="0" bIns="0" rtlCol="0" anchor="t">
            <a:spAutoFit/>
          </a:bodyPr>
          <a:lstStyle/>
          <a:p>
            <a:pPr algn="ctr">
              <a:lnSpc>
                <a:spcPts val="7839"/>
              </a:lnSpc>
            </a:pPr>
            <a:r>
              <a:rPr lang="en-US" sz="5600" b="1">
                <a:solidFill>
                  <a:srgbClr val="FFFFFF"/>
                </a:solidFill>
                <a:latin typeface="Josefin Sans"/>
              </a:rPr>
              <a:t>Is it any wonder that disagreement could occur?</a:t>
            </a:r>
          </a:p>
        </p:txBody>
      </p:sp>
      <p:grpSp>
        <p:nvGrpSpPr>
          <p:cNvPr id="49" name="Group 49"/>
          <p:cNvGrpSpPr>
            <a:grpSpLocks noChangeAspect="1"/>
          </p:cNvGrpSpPr>
          <p:nvPr/>
        </p:nvGrpSpPr>
        <p:grpSpPr>
          <a:xfrm>
            <a:off x="10696482" y="1099591"/>
            <a:ext cx="5845446" cy="5710149"/>
            <a:chOff x="0" y="0"/>
            <a:chExt cx="4828540" cy="4716780"/>
          </a:xfrm>
        </p:grpSpPr>
        <p:sp>
          <p:nvSpPr>
            <p:cNvPr id="50" name="Freeform 5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11194" t="26" r="-11283" b="-17"/>
              </a:stretch>
            </a:blip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sp>
        <p:nvSpPr>
          <p:cNvPr id="2" name="AutoShape 2"/>
          <p:cNvSpPr/>
          <p:nvPr/>
        </p:nvSpPr>
        <p:spPr>
          <a:xfrm>
            <a:off x="0" y="5714177"/>
            <a:ext cx="18288000" cy="4515783"/>
          </a:xfrm>
          <a:prstGeom prst="rect">
            <a:avLst/>
          </a:prstGeom>
          <a:solidFill>
            <a:srgbClr val="303030"/>
          </a:solidFill>
        </p:spPr>
      </p:sp>
      <p:grpSp>
        <p:nvGrpSpPr>
          <p:cNvPr id="3" name="Group 3"/>
          <p:cNvGrpSpPr/>
          <p:nvPr/>
        </p:nvGrpSpPr>
        <p:grpSpPr>
          <a:xfrm rot="1507440">
            <a:off x="175693" y="8035770"/>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25" name="Group 25"/>
          <p:cNvGrpSpPr/>
          <p:nvPr/>
        </p:nvGrpSpPr>
        <p:grpSpPr>
          <a:xfrm rot="4431079">
            <a:off x="7672" y="906447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sp>
        <p:nvSpPr>
          <p:cNvPr id="47" name="TextBox 47"/>
          <p:cNvSpPr txBox="1"/>
          <p:nvPr/>
        </p:nvSpPr>
        <p:spPr>
          <a:xfrm>
            <a:off x="1167910" y="1549921"/>
            <a:ext cx="14429290" cy="1878330"/>
          </a:xfrm>
          <a:prstGeom prst="rect">
            <a:avLst/>
          </a:prstGeom>
        </p:spPr>
        <p:txBody>
          <a:bodyPr lIns="0" tIns="0" rIns="0" bIns="0" rtlCol="0" anchor="t">
            <a:spAutoFit/>
          </a:bodyPr>
          <a:lstStyle/>
          <a:p>
            <a:pPr algn="just">
              <a:lnSpc>
                <a:spcPts val="7200"/>
              </a:lnSpc>
            </a:pPr>
            <a:r>
              <a:rPr lang="en-US" sz="7200">
                <a:solidFill>
                  <a:srgbClr val="EFF0F2"/>
                </a:solidFill>
                <a:latin typeface="Norwester"/>
              </a:rPr>
              <a:t>WHAT DOES THE BRAIN HAVE TO DO WITH IT?</a:t>
            </a:r>
          </a:p>
        </p:txBody>
      </p:sp>
      <p:sp>
        <p:nvSpPr>
          <p:cNvPr id="48" name="TextBox 48"/>
          <p:cNvSpPr txBox="1"/>
          <p:nvPr/>
        </p:nvSpPr>
        <p:spPr>
          <a:xfrm>
            <a:off x="2540643" y="3342526"/>
            <a:ext cx="14089284" cy="1464945"/>
          </a:xfrm>
          <a:prstGeom prst="rect">
            <a:avLst/>
          </a:prstGeom>
        </p:spPr>
        <p:txBody>
          <a:bodyPr lIns="0" tIns="0" rIns="0" bIns="0" rtlCol="0" anchor="t">
            <a:spAutoFit/>
          </a:bodyPr>
          <a:lstStyle/>
          <a:p>
            <a:pPr algn="ctr">
              <a:lnSpc>
                <a:spcPts val="5880"/>
              </a:lnSpc>
            </a:pPr>
            <a:r>
              <a:rPr lang="en-US" sz="4200" b="1" dirty="0">
                <a:solidFill>
                  <a:srgbClr val="303030"/>
                </a:solidFill>
                <a:latin typeface="Josefin Sans"/>
              </a:rPr>
              <a:t>New frontiers in science tell us that the brain has an influence on gender.  We are at the bare beginnings of this frontier.</a:t>
            </a:r>
          </a:p>
        </p:txBody>
      </p:sp>
      <p:sp>
        <p:nvSpPr>
          <p:cNvPr id="49" name="TextBox 49"/>
          <p:cNvSpPr txBox="1"/>
          <p:nvPr/>
        </p:nvSpPr>
        <p:spPr>
          <a:xfrm>
            <a:off x="885015" y="5120149"/>
            <a:ext cx="16230600" cy="3843401"/>
          </a:xfrm>
          <a:prstGeom prst="rect">
            <a:avLst/>
          </a:prstGeom>
        </p:spPr>
        <p:txBody>
          <a:bodyPr lIns="0" tIns="0" rIns="0" bIns="0" rtlCol="0" anchor="t">
            <a:spAutoFit/>
          </a:bodyPr>
          <a:lstStyle/>
          <a:p>
            <a:pPr algn="ctr">
              <a:lnSpc>
                <a:spcPts val="5152"/>
              </a:lnSpc>
            </a:pPr>
            <a:r>
              <a:rPr lang="en-US" sz="3200">
                <a:solidFill>
                  <a:srgbClr val="100F0D"/>
                </a:solidFill>
                <a:latin typeface="League Spartan"/>
              </a:rPr>
              <a:t>Early research says: </a:t>
            </a:r>
          </a:p>
          <a:p>
            <a:pPr algn="ctr">
              <a:lnSpc>
                <a:spcPts val="5152"/>
              </a:lnSpc>
            </a:pPr>
            <a:r>
              <a:rPr lang="en-US" sz="3200">
                <a:solidFill>
                  <a:srgbClr val="EFF0F2"/>
                </a:solidFill>
                <a:latin typeface="League Spartan"/>
              </a:rPr>
              <a:t> Initial studies indicate trans brains mirror their gender identity  rather than their anatomy at birth.</a:t>
            </a:r>
          </a:p>
          <a:p>
            <a:pPr algn="ctr">
              <a:lnSpc>
                <a:spcPts val="5152"/>
              </a:lnSpc>
            </a:pPr>
            <a:r>
              <a:rPr lang="en-US" sz="3200">
                <a:solidFill>
                  <a:srgbClr val="EFF0F2"/>
                </a:solidFill>
                <a:latin typeface="League Spartan"/>
              </a:rPr>
              <a:t> </a:t>
            </a:r>
          </a:p>
          <a:p>
            <a:pPr algn="ctr">
              <a:lnSpc>
                <a:spcPts val="5152"/>
              </a:lnSpc>
            </a:pPr>
            <a:r>
              <a:rPr lang="en-US" sz="3200">
                <a:solidFill>
                  <a:srgbClr val="EFF0F2"/>
                </a:solidFill>
                <a:latin typeface="League Spartan"/>
              </a:rPr>
              <a:t> Research will tell us much more about the brain and gender in the next decade.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TextBox 2"/>
          <p:cNvSpPr txBox="1"/>
          <p:nvPr/>
        </p:nvSpPr>
        <p:spPr>
          <a:xfrm>
            <a:off x="2424896" y="942975"/>
            <a:ext cx="14089284" cy="1464945"/>
          </a:xfrm>
          <a:prstGeom prst="rect">
            <a:avLst/>
          </a:prstGeom>
        </p:spPr>
        <p:txBody>
          <a:bodyPr lIns="0" tIns="0" rIns="0" bIns="0" rtlCol="0" anchor="t">
            <a:spAutoFit/>
          </a:bodyPr>
          <a:lstStyle/>
          <a:p>
            <a:pPr algn="ctr">
              <a:lnSpc>
                <a:spcPts val="5880"/>
              </a:lnSpc>
            </a:pPr>
            <a:r>
              <a:rPr lang="en-US" sz="4200" b="1">
                <a:solidFill>
                  <a:srgbClr val="0EDDD2"/>
                </a:solidFill>
                <a:latin typeface="Josefin Sans"/>
              </a:rPr>
              <a:t>IS IT ANY WONDER THAT GENDER IS EXPRESSED AS A CONTINUUM AMONG HUMANS?</a:t>
            </a:r>
          </a:p>
        </p:txBody>
      </p:sp>
      <p:sp>
        <p:nvSpPr>
          <p:cNvPr id="3" name="TextBox 3"/>
          <p:cNvSpPr txBox="1"/>
          <p:nvPr/>
        </p:nvSpPr>
        <p:spPr>
          <a:xfrm>
            <a:off x="1028700" y="2383155"/>
            <a:ext cx="16230600" cy="7190740"/>
          </a:xfrm>
          <a:prstGeom prst="rect">
            <a:avLst/>
          </a:prstGeom>
        </p:spPr>
        <p:txBody>
          <a:bodyPr lIns="0" tIns="0" rIns="0" bIns="0" rtlCol="0" anchor="t">
            <a:spAutoFit/>
          </a:bodyPr>
          <a:lstStyle/>
          <a:p>
            <a:pPr marL="462280" lvl="1" indent="-231140">
              <a:lnSpc>
                <a:spcPts val="6439"/>
              </a:lnSpc>
              <a:buFont typeface="Arial"/>
              <a:buChar char="•"/>
            </a:pPr>
            <a:r>
              <a:rPr lang="en-US" sz="2800">
                <a:solidFill>
                  <a:srgbClr val="FFFFFF"/>
                </a:solidFill>
                <a:latin typeface="League Spartan"/>
              </a:rPr>
              <a:t>Children may be born with anatomy that does not match gender identity based on internal physiological differences.</a:t>
            </a:r>
          </a:p>
          <a:p>
            <a:pPr marL="462280" lvl="1" indent="-231140">
              <a:lnSpc>
                <a:spcPts val="6439"/>
              </a:lnSpc>
              <a:buFont typeface="Arial"/>
              <a:buChar char="•"/>
            </a:pPr>
            <a:r>
              <a:rPr lang="en-US" sz="2800">
                <a:solidFill>
                  <a:srgbClr val="FFFFFF"/>
                </a:solidFill>
                <a:latin typeface="League Spartan"/>
              </a:rPr>
              <a:t>Children may feel differently than their anatomy because of hormone variations during development.</a:t>
            </a:r>
          </a:p>
          <a:p>
            <a:pPr marL="462280" lvl="1" indent="-231140">
              <a:lnSpc>
                <a:spcPts val="6439"/>
              </a:lnSpc>
              <a:buFont typeface="Arial"/>
              <a:buChar char="•"/>
            </a:pPr>
            <a:r>
              <a:rPr lang="en-US" sz="2800">
                <a:solidFill>
                  <a:srgbClr val="FFFFFF"/>
                </a:solidFill>
                <a:latin typeface="League Spartan"/>
              </a:rPr>
              <a:t>Children may feel differently than their anatomy if their anatomy has been surgically altered due to Disorders of Sexual Development.</a:t>
            </a:r>
          </a:p>
          <a:p>
            <a:pPr marL="462280" lvl="1" indent="-231140">
              <a:lnSpc>
                <a:spcPts val="6439"/>
              </a:lnSpc>
              <a:buFont typeface="Arial"/>
              <a:buChar char="•"/>
            </a:pPr>
            <a:r>
              <a:rPr lang="en-US" sz="2800">
                <a:solidFill>
                  <a:srgbClr val="FFFFFF"/>
                </a:solidFill>
                <a:latin typeface="League Spartan"/>
              </a:rPr>
              <a:t>Children may feel differently if their identity diverges from the traditional binary male/female options, regardless of their anatomical presentation.  (gender fluid, gender queer, agender).</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F34E8F5-C626-E048-A90B-230C6323AADB}"/>
              </a:ext>
            </a:extLst>
          </p:cNvPr>
          <p:cNvSpPr txBox="1"/>
          <p:nvPr/>
        </p:nvSpPr>
        <p:spPr>
          <a:xfrm>
            <a:off x="15015411" y="6280484"/>
            <a:ext cx="184731" cy="369332"/>
          </a:xfrm>
          <a:prstGeom prst="rect">
            <a:avLst/>
          </a:prstGeom>
          <a:gradFill>
            <a:gsLst>
              <a:gs pos="0">
                <a:srgbClr val="00206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none" rtlCol="0">
            <a:spAutoFit/>
          </a:bodyPr>
          <a:lstStyle/>
          <a:p>
            <a:endParaRPr lang="en-US" dirty="0"/>
          </a:p>
        </p:txBody>
      </p:sp>
      <p:sp>
        <p:nvSpPr>
          <p:cNvPr id="5" name="TextBox 4">
            <a:extLst>
              <a:ext uri="{FF2B5EF4-FFF2-40B4-BE49-F238E27FC236}">
                <a16:creationId xmlns:a16="http://schemas.microsoft.com/office/drawing/2014/main" id="{2173E32A-D883-3045-8F1D-8EC0178A55D2}"/>
              </a:ext>
            </a:extLst>
          </p:cNvPr>
          <p:cNvSpPr txBox="1"/>
          <p:nvPr/>
        </p:nvSpPr>
        <p:spPr>
          <a:xfrm>
            <a:off x="5475347" y="3344779"/>
            <a:ext cx="6944530" cy="2308324"/>
          </a:xfrm>
          <a:prstGeom prst="rect">
            <a:avLst/>
          </a:prstGeom>
          <a:noFill/>
        </p:spPr>
        <p:txBody>
          <a:bodyPr wrap="none" rtlCol="0">
            <a:spAutoFit/>
          </a:bodyPr>
          <a:lstStyle/>
          <a:p>
            <a:pPr algn="ctr"/>
            <a:r>
              <a:rPr lang="en-US" sz="4800" dirty="0"/>
              <a:t>SPOILER ALERT</a:t>
            </a:r>
          </a:p>
          <a:p>
            <a:pPr algn="ctr"/>
            <a:endParaRPr lang="en-US" sz="4800" dirty="0"/>
          </a:p>
          <a:p>
            <a:pPr algn="ctr"/>
            <a:r>
              <a:rPr lang="en-US" sz="4800" dirty="0"/>
              <a:t>WE MADE GENDER UP!!!</a:t>
            </a:r>
          </a:p>
        </p:txBody>
      </p:sp>
    </p:spTree>
    <p:extLst>
      <p:ext uri="{BB962C8B-B14F-4D97-AF65-F5344CB8AC3E}">
        <p14:creationId xmlns:p14="http://schemas.microsoft.com/office/powerpoint/2010/main" val="2664260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303030"/>
          </a:solidFill>
        </p:spPr>
      </p:sp>
      <p:grpSp>
        <p:nvGrpSpPr>
          <p:cNvPr id="3" name="Group 3"/>
          <p:cNvGrpSpPr/>
          <p:nvPr/>
        </p:nvGrpSpPr>
        <p:grpSpPr>
          <a:xfrm>
            <a:off x="345565" y="462289"/>
            <a:ext cx="1022350" cy="1055422"/>
            <a:chOff x="0" y="0"/>
            <a:chExt cx="1363133" cy="1407229"/>
          </a:xfrm>
        </p:grpSpPr>
        <p:grpSp>
          <p:nvGrpSpPr>
            <p:cNvPr id="4" name="Group 4"/>
            <p:cNvGrpSpPr>
              <a:grpSpLocks noChangeAspect="1"/>
            </p:cNvGrpSpPr>
            <p:nvPr/>
          </p:nvGrpSpPr>
          <p:grpSpPr>
            <a:xfrm rot="-2490557">
              <a:off x="533314" y="547557"/>
              <a:ext cx="583547" cy="583547"/>
              <a:chOff x="0" y="0"/>
              <a:chExt cx="6350000" cy="6350000"/>
            </a:xfrm>
          </p:grpSpPr>
          <p:sp>
            <p:nvSpPr>
              <p:cNvPr id="5" name="Freeform 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7" name="Group 7"/>
            <p:cNvGrpSpPr/>
            <p:nvPr/>
          </p:nvGrpSpPr>
          <p:grpSpPr>
            <a:xfrm rot="-5659385">
              <a:off x="641729" y="186166"/>
              <a:ext cx="320511" cy="436775"/>
              <a:chOff x="0" y="0"/>
              <a:chExt cx="372777" cy="508000"/>
            </a:xfrm>
          </p:grpSpPr>
          <p:sp>
            <p:nvSpPr>
              <p:cNvPr id="8" name="Freeform 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9" name="Group 9"/>
            <p:cNvGrpSpPr/>
            <p:nvPr/>
          </p:nvGrpSpPr>
          <p:grpSpPr>
            <a:xfrm rot="-10071992">
              <a:off x="236687" y="547074"/>
              <a:ext cx="321677" cy="436775"/>
              <a:chOff x="0" y="0"/>
              <a:chExt cx="374133" cy="508000"/>
            </a:xfrm>
          </p:grpSpPr>
          <p:sp>
            <p:nvSpPr>
              <p:cNvPr id="10" name="Freeform 1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11" name="Group 11"/>
            <p:cNvGrpSpPr/>
            <p:nvPr/>
          </p:nvGrpSpPr>
          <p:grpSpPr>
            <a:xfrm rot="2909442">
              <a:off x="933131" y="924100"/>
              <a:ext cx="320511" cy="436775"/>
              <a:chOff x="0" y="0"/>
              <a:chExt cx="372777" cy="508000"/>
            </a:xfrm>
          </p:grpSpPr>
          <p:sp>
            <p:nvSpPr>
              <p:cNvPr id="12" name="Freeform 1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3" name="Group 13"/>
            <p:cNvGrpSpPr/>
            <p:nvPr/>
          </p:nvGrpSpPr>
          <p:grpSpPr>
            <a:xfrm rot="-4696161">
              <a:off x="318923" y="552672"/>
              <a:ext cx="199697" cy="436775"/>
              <a:chOff x="0" y="0"/>
              <a:chExt cx="232262" cy="508000"/>
            </a:xfrm>
          </p:grpSpPr>
          <p:sp>
            <p:nvSpPr>
              <p:cNvPr id="14" name="Freeform 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5" name="Group 15"/>
            <p:cNvGrpSpPr/>
            <p:nvPr/>
          </p:nvGrpSpPr>
          <p:grpSpPr>
            <a:xfrm rot="-2490557">
              <a:off x="1007115" y="939442"/>
              <a:ext cx="199697" cy="436775"/>
              <a:chOff x="0" y="0"/>
              <a:chExt cx="232262" cy="508000"/>
            </a:xfrm>
          </p:grpSpPr>
          <p:sp>
            <p:nvSpPr>
              <p:cNvPr id="16" name="Freeform 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7" name="Group 17"/>
            <p:cNvGrpSpPr/>
            <p:nvPr/>
          </p:nvGrpSpPr>
          <p:grpSpPr>
            <a:xfrm rot="8932711">
              <a:off x="157955" y="463776"/>
              <a:ext cx="199697" cy="436775"/>
              <a:chOff x="0" y="0"/>
              <a:chExt cx="232262" cy="508000"/>
            </a:xfrm>
          </p:grpSpPr>
          <p:sp>
            <p:nvSpPr>
              <p:cNvPr id="18" name="Freeform 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 name="Group 19"/>
            <p:cNvGrpSpPr/>
            <p:nvPr/>
          </p:nvGrpSpPr>
          <p:grpSpPr>
            <a:xfrm rot="-7305832">
              <a:off x="138392" y="559483"/>
              <a:ext cx="199697" cy="436775"/>
              <a:chOff x="0" y="0"/>
              <a:chExt cx="232262" cy="508000"/>
            </a:xfrm>
          </p:grpSpPr>
          <p:sp>
            <p:nvSpPr>
              <p:cNvPr id="20" name="Freeform 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1" name="Group 21"/>
            <p:cNvGrpSpPr/>
            <p:nvPr/>
          </p:nvGrpSpPr>
          <p:grpSpPr>
            <a:xfrm rot="-8686452">
              <a:off x="730701" y="17603"/>
              <a:ext cx="199697" cy="436775"/>
              <a:chOff x="0" y="0"/>
              <a:chExt cx="232262" cy="508000"/>
            </a:xfrm>
          </p:grpSpPr>
          <p:sp>
            <p:nvSpPr>
              <p:cNvPr id="22" name="Freeform 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3" name="Group 23"/>
            <p:cNvGrpSpPr/>
            <p:nvPr/>
          </p:nvGrpSpPr>
          <p:grpSpPr>
            <a:xfrm rot="-3324996">
              <a:off x="635185" y="38080"/>
              <a:ext cx="199697" cy="436775"/>
              <a:chOff x="0" y="0"/>
              <a:chExt cx="232262" cy="508000"/>
            </a:xfrm>
          </p:grpSpPr>
          <p:sp>
            <p:nvSpPr>
              <p:cNvPr id="24" name="Freeform 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5" name="Group 25"/>
          <p:cNvGrpSpPr/>
          <p:nvPr/>
        </p:nvGrpSpPr>
        <p:grpSpPr>
          <a:xfrm rot="2927008">
            <a:off x="517525" y="1722230"/>
            <a:ext cx="1022350" cy="1055422"/>
            <a:chOff x="0" y="0"/>
            <a:chExt cx="1363133" cy="1407229"/>
          </a:xfrm>
        </p:grpSpPr>
        <p:grpSp>
          <p:nvGrpSpPr>
            <p:cNvPr id="26" name="Group 26"/>
            <p:cNvGrpSpPr>
              <a:grpSpLocks noChangeAspect="1"/>
            </p:cNvGrpSpPr>
            <p:nvPr/>
          </p:nvGrpSpPr>
          <p:grpSpPr>
            <a:xfrm rot="-2490557">
              <a:off x="533314" y="547557"/>
              <a:ext cx="583547" cy="583547"/>
              <a:chOff x="0" y="0"/>
              <a:chExt cx="6350000" cy="6350000"/>
            </a:xfrm>
          </p:grpSpPr>
          <p:sp>
            <p:nvSpPr>
              <p:cNvPr id="27" name="Freeform 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9" name="Group 29"/>
            <p:cNvGrpSpPr/>
            <p:nvPr/>
          </p:nvGrpSpPr>
          <p:grpSpPr>
            <a:xfrm rot="-5659385">
              <a:off x="641729" y="186166"/>
              <a:ext cx="320511" cy="436775"/>
              <a:chOff x="0" y="0"/>
              <a:chExt cx="372777" cy="508000"/>
            </a:xfrm>
          </p:grpSpPr>
          <p:sp>
            <p:nvSpPr>
              <p:cNvPr id="30" name="Freeform 3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31" name="Group 31"/>
            <p:cNvGrpSpPr/>
            <p:nvPr/>
          </p:nvGrpSpPr>
          <p:grpSpPr>
            <a:xfrm rot="-10071992">
              <a:off x="236687" y="547074"/>
              <a:ext cx="321677" cy="436775"/>
              <a:chOff x="0" y="0"/>
              <a:chExt cx="374133" cy="508000"/>
            </a:xfrm>
          </p:grpSpPr>
          <p:sp>
            <p:nvSpPr>
              <p:cNvPr id="32" name="Freeform 3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33" name="Group 33"/>
            <p:cNvGrpSpPr/>
            <p:nvPr/>
          </p:nvGrpSpPr>
          <p:grpSpPr>
            <a:xfrm rot="2909442">
              <a:off x="933131" y="924100"/>
              <a:ext cx="320511" cy="436775"/>
              <a:chOff x="0" y="0"/>
              <a:chExt cx="372777" cy="508000"/>
            </a:xfrm>
          </p:grpSpPr>
          <p:sp>
            <p:nvSpPr>
              <p:cNvPr id="34" name="Freeform 3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35" name="Group 35"/>
            <p:cNvGrpSpPr/>
            <p:nvPr/>
          </p:nvGrpSpPr>
          <p:grpSpPr>
            <a:xfrm rot="-4696161">
              <a:off x="318923" y="552672"/>
              <a:ext cx="199697" cy="436775"/>
              <a:chOff x="0" y="0"/>
              <a:chExt cx="232262" cy="508000"/>
            </a:xfrm>
          </p:grpSpPr>
          <p:sp>
            <p:nvSpPr>
              <p:cNvPr id="36" name="Freeform 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7" name="Group 37"/>
            <p:cNvGrpSpPr/>
            <p:nvPr/>
          </p:nvGrpSpPr>
          <p:grpSpPr>
            <a:xfrm rot="-2490557">
              <a:off x="1007115" y="939442"/>
              <a:ext cx="199697" cy="436775"/>
              <a:chOff x="0" y="0"/>
              <a:chExt cx="232262" cy="508000"/>
            </a:xfrm>
          </p:grpSpPr>
          <p:sp>
            <p:nvSpPr>
              <p:cNvPr id="38" name="Freeform 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9" name="Group 39"/>
            <p:cNvGrpSpPr/>
            <p:nvPr/>
          </p:nvGrpSpPr>
          <p:grpSpPr>
            <a:xfrm rot="8932711">
              <a:off x="157955" y="463776"/>
              <a:ext cx="199697" cy="436775"/>
              <a:chOff x="0" y="0"/>
              <a:chExt cx="232262" cy="508000"/>
            </a:xfrm>
          </p:grpSpPr>
          <p:sp>
            <p:nvSpPr>
              <p:cNvPr id="40" name="Freeform 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41" name="Group 41"/>
            <p:cNvGrpSpPr/>
            <p:nvPr/>
          </p:nvGrpSpPr>
          <p:grpSpPr>
            <a:xfrm rot="-7305832">
              <a:off x="138392" y="559483"/>
              <a:ext cx="199697" cy="436775"/>
              <a:chOff x="0" y="0"/>
              <a:chExt cx="232262" cy="508000"/>
            </a:xfrm>
          </p:grpSpPr>
          <p:sp>
            <p:nvSpPr>
              <p:cNvPr id="42" name="Freeform 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43" name="Group 43"/>
            <p:cNvGrpSpPr/>
            <p:nvPr/>
          </p:nvGrpSpPr>
          <p:grpSpPr>
            <a:xfrm rot="-8686452">
              <a:off x="730701" y="17603"/>
              <a:ext cx="199697" cy="436775"/>
              <a:chOff x="0" y="0"/>
              <a:chExt cx="232262" cy="508000"/>
            </a:xfrm>
          </p:grpSpPr>
          <p:sp>
            <p:nvSpPr>
              <p:cNvPr id="44" name="Freeform 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45" name="Group 45"/>
            <p:cNvGrpSpPr/>
            <p:nvPr/>
          </p:nvGrpSpPr>
          <p:grpSpPr>
            <a:xfrm rot="-3324996">
              <a:off x="635185" y="38080"/>
              <a:ext cx="199697" cy="436775"/>
              <a:chOff x="0" y="0"/>
              <a:chExt cx="232262" cy="508000"/>
            </a:xfrm>
          </p:grpSpPr>
          <p:sp>
            <p:nvSpPr>
              <p:cNvPr id="46" name="Freeform 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47" name="Group 47"/>
          <p:cNvGrpSpPr/>
          <p:nvPr/>
        </p:nvGrpSpPr>
        <p:grpSpPr>
          <a:xfrm rot="2396009">
            <a:off x="1762474" y="870341"/>
            <a:ext cx="1022350" cy="1055422"/>
            <a:chOff x="0" y="0"/>
            <a:chExt cx="1363133" cy="1407229"/>
          </a:xfrm>
        </p:grpSpPr>
        <p:grpSp>
          <p:nvGrpSpPr>
            <p:cNvPr id="48" name="Group 48"/>
            <p:cNvGrpSpPr>
              <a:grpSpLocks noChangeAspect="1"/>
            </p:cNvGrpSpPr>
            <p:nvPr/>
          </p:nvGrpSpPr>
          <p:grpSpPr>
            <a:xfrm rot="-2490557">
              <a:off x="533314" y="547557"/>
              <a:ext cx="583547" cy="583547"/>
              <a:chOff x="0" y="0"/>
              <a:chExt cx="6350000" cy="6350000"/>
            </a:xfrm>
          </p:grpSpPr>
          <p:sp>
            <p:nvSpPr>
              <p:cNvPr id="49" name="Freeform 4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50" name="Freeform 5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51" name="Group 51"/>
            <p:cNvGrpSpPr/>
            <p:nvPr/>
          </p:nvGrpSpPr>
          <p:grpSpPr>
            <a:xfrm rot="-5659385">
              <a:off x="641729" y="186166"/>
              <a:ext cx="320511" cy="436775"/>
              <a:chOff x="0" y="0"/>
              <a:chExt cx="372777" cy="508000"/>
            </a:xfrm>
          </p:grpSpPr>
          <p:sp>
            <p:nvSpPr>
              <p:cNvPr id="52" name="Freeform 5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53" name="Group 53"/>
            <p:cNvGrpSpPr/>
            <p:nvPr/>
          </p:nvGrpSpPr>
          <p:grpSpPr>
            <a:xfrm rot="-10071992">
              <a:off x="236687" y="547074"/>
              <a:ext cx="321677" cy="436775"/>
              <a:chOff x="0" y="0"/>
              <a:chExt cx="374133" cy="508000"/>
            </a:xfrm>
          </p:grpSpPr>
          <p:sp>
            <p:nvSpPr>
              <p:cNvPr id="54" name="Freeform 54"/>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55" name="Group 55"/>
            <p:cNvGrpSpPr/>
            <p:nvPr/>
          </p:nvGrpSpPr>
          <p:grpSpPr>
            <a:xfrm rot="2909442">
              <a:off x="933131" y="924100"/>
              <a:ext cx="320511" cy="436775"/>
              <a:chOff x="0" y="0"/>
              <a:chExt cx="372777" cy="508000"/>
            </a:xfrm>
          </p:grpSpPr>
          <p:sp>
            <p:nvSpPr>
              <p:cNvPr id="56" name="Freeform 5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57" name="Group 57"/>
            <p:cNvGrpSpPr/>
            <p:nvPr/>
          </p:nvGrpSpPr>
          <p:grpSpPr>
            <a:xfrm rot="-4696161">
              <a:off x="318923" y="552672"/>
              <a:ext cx="199697" cy="436775"/>
              <a:chOff x="0" y="0"/>
              <a:chExt cx="232262" cy="508000"/>
            </a:xfrm>
          </p:grpSpPr>
          <p:sp>
            <p:nvSpPr>
              <p:cNvPr id="58" name="Freeform 5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59" name="Group 59"/>
            <p:cNvGrpSpPr/>
            <p:nvPr/>
          </p:nvGrpSpPr>
          <p:grpSpPr>
            <a:xfrm rot="-2490557">
              <a:off x="1007115" y="939442"/>
              <a:ext cx="199697" cy="436775"/>
              <a:chOff x="0" y="0"/>
              <a:chExt cx="232262" cy="508000"/>
            </a:xfrm>
          </p:grpSpPr>
          <p:sp>
            <p:nvSpPr>
              <p:cNvPr id="60" name="Freeform 6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61" name="Group 61"/>
            <p:cNvGrpSpPr/>
            <p:nvPr/>
          </p:nvGrpSpPr>
          <p:grpSpPr>
            <a:xfrm rot="8932711">
              <a:off x="157955" y="463776"/>
              <a:ext cx="199697" cy="436775"/>
              <a:chOff x="0" y="0"/>
              <a:chExt cx="232262" cy="508000"/>
            </a:xfrm>
          </p:grpSpPr>
          <p:sp>
            <p:nvSpPr>
              <p:cNvPr id="62" name="Freeform 6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63" name="Group 63"/>
            <p:cNvGrpSpPr/>
            <p:nvPr/>
          </p:nvGrpSpPr>
          <p:grpSpPr>
            <a:xfrm rot="-7305832">
              <a:off x="138392" y="559483"/>
              <a:ext cx="199697" cy="436775"/>
              <a:chOff x="0" y="0"/>
              <a:chExt cx="232262" cy="508000"/>
            </a:xfrm>
          </p:grpSpPr>
          <p:sp>
            <p:nvSpPr>
              <p:cNvPr id="64" name="Freeform 6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65" name="Group 65"/>
            <p:cNvGrpSpPr/>
            <p:nvPr/>
          </p:nvGrpSpPr>
          <p:grpSpPr>
            <a:xfrm rot="-8686452">
              <a:off x="730701" y="17603"/>
              <a:ext cx="199697" cy="436775"/>
              <a:chOff x="0" y="0"/>
              <a:chExt cx="232262" cy="508000"/>
            </a:xfrm>
          </p:grpSpPr>
          <p:sp>
            <p:nvSpPr>
              <p:cNvPr id="66" name="Freeform 6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67" name="Group 67"/>
            <p:cNvGrpSpPr/>
            <p:nvPr/>
          </p:nvGrpSpPr>
          <p:grpSpPr>
            <a:xfrm rot="-3324996">
              <a:off x="635185" y="38080"/>
              <a:ext cx="199697" cy="436775"/>
              <a:chOff x="0" y="0"/>
              <a:chExt cx="232262" cy="508000"/>
            </a:xfrm>
          </p:grpSpPr>
          <p:sp>
            <p:nvSpPr>
              <p:cNvPr id="68" name="Freeform 6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69" name="Group 69"/>
          <p:cNvGrpSpPr/>
          <p:nvPr/>
        </p:nvGrpSpPr>
        <p:grpSpPr>
          <a:xfrm rot="7453708">
            <a:off x="1856919" y="2130818"/>
            <a:ext cx="1022350" cy="1055422"/>
            <a:chOff x="0" y="0"/>
            <a:chExt cx="1363133" cy="1407229"/>
          </a:xfrm>
        </p:grpSpPr>
        <p:grpSp>
          <p:nvGrpSpPr>
            <p:cNvPr id="70" name="Group 70"/>
            <p:cNvGrpSpPr>
              <a:grpSpLocks noChangeAspect="1"/>
            </p:cNvGrpSpPr>
            <p:nvPr/>
          </p:nvGrpSpPr>
          <p:grpSpPr>
            <a:xfrm rot="-2490557">
              <a:off x="533314" y="547557"/>
              <a:ext cx="583547" cy="583547"/>
              <a:chOff x="0" y="0"/>
              <a:chExt cx="6350000" cy="6350000"/>
            </a:xfrm>
          </p:grpSpPr>
          <p:sp>
            <p:nvSpPr>
              <p:cNvPr id="71" name="Freeform 7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72" name="Freeform 7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73" name="Group 73"/>
            <p:cNvGrpSpPr/>
            <p:nvPr/>
          </p:nvGrpSpPr>
          <p:grpSpPr>
            <a:xfrm rot="-5659385">
              <a:off x="641729" y="186166"/>
              <a:ext cx="320511" cy="436775"/>
              <a:chOff x="0" y="0"/>
              <a:chExt cx="372777" cy="508000"/>
            </a:xfrm>
          </p:grpSpPr>
          <p:sp>
            <p:nvSpPr>
              <p:cNvPr id="74" name="Freeform 7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75" name="Group 75"/>
            <p:cNvGrpSpPr/>
            <p:nvPr/>
          </p:nvGrpSpPr>
          <p:grpSpPr>
            <a:xfrm rot="-10071992">
              <a:off x="236687" y="547074"/>
              <a:ext cx="321677" cy="436775"/>
              <a:chOff x="0" y="0"/>
              <a:chExt cx="374133" cy="508000"/>
            </a:xfrm>
          </p:grpSpPr>
          <p:sp>
            <p:nvSpPr>
              <p:cNvPr id="76" name="Freeform 76"/>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77" name="Group 77"/>
            <p:cNvGrpSpPr/>
            <p:nvPr/>
          </p:nvGrpSpPr>
          <p:grpSpPr>
            <a:xfrm rot="2909442">
              <a:off x="933131" y="924100"/>
              <a:ext cx="320511" cy="436775"/>
              <a:chOff x="0" y="0"/>
              <a:chExt cx="372777" cy="508000"/>
            </a:xfrm>
          </p:grpSpPr>
          <p:sp>
            <p:nvSpPr>
              <p:cNvPr id="78" name="Freeform 7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79" name="Group 79"/>
            <p:cNvGrpSpPr/>
            <p:nvPr/>
          </p:nvGrpSpPr>
          <p:grpSpPr>
            <a:xfrm rot="-4696161">
              <a:off x="318923" y="552672"/>
              <a:ext cx="199697" cy="436775"/>
              <a:chOff x="0" y="0"/>
              <a:chExt cx="232262" cy="508000"/>
            </a:xfrm>
          </p:grpSpPr>
          <p:sp>
            <p:nvSpPr>
              <p:cNvPr id="80" name="Freeform 8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81" name="Group 81"/>
            <p:cNvGrpSpPr/>
            <p:nvPr/>
          </p:nvGrpSpPr>
          <p:grpSpPr>
            <a:xfrm rot="-2490557">
              <a:off x="1007115" y="939442"/>
              <a:ext cx="199697" cy="436775"/>
              <a:chOff x="0" y="0"/>
              <a:chExt cx="232262" cy="508000"/>
            </a:xfrm>
          </p:grpSpPr>
          <p:sp>
            <p:nvSpPr>
              <p:cNvPr id="82" name="Freeform 8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83" name="Group 83"/>
            <p:cNvGrpSpPr/>
            <p:nvPr/>
          </p:nvGrpSpPr>
          <p:grpSpPr>
            <a:xfrm rot="8932711">
              <a:off x="157955" y="463776"/>
              <a:ext cx="199697" cy="436775"/>
              <a:chOff x="0" y="0"/>
              <a:chExt cx="232262" cy="508000"/>
            </a:xfrm>
          </p:grpSpPr>
          <p:sp>
            <p:nvSpPr>
              <p:cNvPr id="84" name="Freeform 8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85" name="Group 85"/>
            <p:cNvGrpSpPr/>
            <p:nvPr/>
          </p:nvGrpSpPr>
          <p:grpSpPr>
            <a:xfrm rot="-7305832">
              <a:off x="138392" y="559483"/>
              <a:ext cx="199697" cy="436775"/>
              <a:chOff x="0" y="0"/>
              <a:chExt cx="232262" cy="508000"/>
            </a:xfrm>
          </p:grpSpPr>
          <p:sp>
            <p:nvSpPr>
              <p:cNvPr id="86" name="Freeform 8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87" name="Group 87"/>
            <p:cNvGrpSpPr/>
            <p:nvPr/>
          </p:nvGrpSpPr>
          <p:grpSpPr>
            <a:xfrm rot="-8686452">
              <a:off x="730701" y="17603"/>
              <a:ext cx="199697" cy="436775"/>
              <a:chOff x="0" y="0"/>
              <a:chExt cx="232262" cy="508000"/>
            </a:xfrm>
          </p:grpSpPr>
          <p:sp>
            <p:nvSpPr>
              <p:cNvPr id="88" name="Freeform 8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89" name="Group 89"/>
            <p:cNvGrpSpPr/>
            <p:nvPr/>
          </p:nvGrpSpPr>
          <p:grpSpPr>
            <a:xfrm rot="-3324996">
              <a:off x="635185" y="38080"/>
              <a:ext cx="199697" cy="436775"/>
              <a:chOff x="0" y="0"/>
              <a:chExt cx="232262" cy="508000"/>
            </a:xfrm>
          </p:grpSpPr>
          <p:sp>
            <p:nvSpPr>
              <p:cNvPr id="90" name="Freeform 9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91" name="Group 91"/>
          <p:cNvGrpSpPr/>
          <p:nvPr/>
        </p:nvGrpSpPr>
        <p:grpSpPr>
          <a:xfrm rot="1507440">
            <a:off x="345565" y="3216799"/>
            <a:ext cx="1022350" cy="1055422"/>
            <a:chOff x="0" y="0"/>
            <a:chExt cx="1363133" cy="1407229"/>
          </a:xfrm>
        </p:grpSpPr>
        <p:grpSp>
          <p:nvGrpSpPr>
            <p:cNvPr id="92" name="Group 92"/>
            <p:cNvGrpSpPr>
              <a:grpSpLocks noChangeAspect="1"/>
            </p:cNvGrpSpPr>
            <p:nvPr/>
          </p:nvGrpSpPr>
          <p:grpSpPr>
            <a:xfrm rot="-2490557">
              <a:off x="533314" y="547557"/>
              <a:ext cx="583547" cy="583547"/>
              <a:chOff x="0" y="0"/>
              <a:chExt cx="6350000" cy="6350000"/>
            </a:xfrm>
          </p:grpSpPr>
          <p:sp>
            <p:nvSpPr>
              <p:cNvPr id="93" name="Freeform 9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94" name="Freeform 9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95" name="Group 95"/>
            <p:cNvGrpSpPr/>
            <p:nvPr/>
          </p:nvGrpSpPr>
          <p:grpSpPr>
            <a:xfrm rot="-5659385">
              <a:off x="641729" y="186166"/>
              <a:ext cx="320511" cy="436775"/>
              <a:chOff x="0" y="0"/>
              <a:chExt cx="372777" cy="508000"/>
            </a:xfrm>
          </p:grpSpPr>
          <p:sp>
            <p:nvSpPr>
              <p:cNvPr id="96" name="Freeform 9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97" name="Group 97"/>
            <p:cNvGrpSpPr/>
            <p:nvPr/>
          </p:nvGrpSpPr>
          <p:grpSpPr>
            <a:xfrm rot="-10071992">
              <a:off x="236687" y="547074"/>
              <a:ext cx="321677" cy="436775"/>
              <a:chOff x="0" y="0"/>
              <a:chExt cx="374133" cy="508000"/>
            </a:xfrm>
          </p:grpSpPr>
          <p:sp>
            <p:nvSpPr>
              <p:cNvPr id="98" name="Freeform 98"/>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99" name="Group 99"/>
            <p:cNvGrpSpPr/>
            <p:nvPr/>
          </p:nvGrpSpPr>
          <p:grpSpPr>
            <a:xfrm rot="2909442">
              <a:off x="933131" y="924100"/>
              <a:ext cx="320511" cy="436775"/>
              <a:chOff x="0" y="0"/>
              <a:chExt cx="372777" cy="508000"/>
            </a:xfrm>
          </p:grpSpPr>
          <p:sp>
            <p:nvSpPr>
              <p:cNvPr id="100" name="Freeform 10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01" name="Group 101"/>
            <p:cNvGrpSpPr/>
            <p:nvPr/>
          </p:nvGrpSpPr>
          <p:grpSpPr>
            <a:xfrm rot="-4696161">
              <a:off x="318923" y="552672"/>
              <a:ext cx="199697" cy="436775"/>
              <a:chOff x="0" y="0"/>
              <a:chExt cx="232262" cy="508000"/>
            </a:xfrm>
          </p:grpSpPr>
          <p:sp>
            <p:nvSpPr>
              <p:cNvPr id="102" name="Freeform 10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03" name="Group 103"/>
            <p:cNvGrpSpPr/>
            <p:nvPr/>
          </p:nvGrpSpPr>
          <p:grpSpPr>
            <a:xfrm rot="-2490557">
              <a:off x="1007115" y="939442"/>
              <a:ext cx="199697" cy="436775"/>
              <a:chOff x="0" y="0"/>
              <a:chExt cx="232262" cy="508000"/>
            </a:xfrm>
          </p:grpSpPr>
          <p:sp>
            <p:nvSpPr>
              <p:cNvPr id="104" name="Freeform 10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05" name="Group 105"/>
            <p:cNvGrpSpPr/>
            <p:nvPr/>
          </p:nvGrpSpPr>
          <p:grpSpPr>
            <a:xfrm rot="8932711">
              <a:off x="157955" y="463776"/>
              <a:ext cx="199697" cy="436775"/>
              <a:chOff x="0" y="0"/>
              <a:chExt cx="232262" cy="508000"/>
            </a:xfrm>
          </p:grpSpPr>
          <p:sp>
            <p:nvSpPr>
              <p:cNvPr id="106" name="Freeform 10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07" name="Group 107"/>
            <p:cNvGrpSpPr/>
            <p:nvPr/>
          </p:nvGrpSpPr>
          <p:grpSpPr>
            <a:xfrm rot="-7305832">
              <a:off x="138392" y="559483"/>
              <a:ext cx="199697" cy="436775"/>
              <a:chOff x="0" y="0"/>
              <a:chExt cx="232262" cy="508000"/>
            </a:xfrm>
          </p:grpSpPr>
          <p:sp>
            <p:nvSpPr>
              <p:cNvPr id="108" name="Freeform 10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09" name="Group 109"/>
            <p:cNvGrpSpPr/>
            <p:nvPr/>
          </p:nvGrpSpPr>
          <p:grpSpPr>
            <a:xfrm rot="-8686452">
              <a:off x="730701" y="17603"/>
              <a:ext cx="199697" cy="436775"/>
              <a:chOff x="0" y="0"/>
              <a:chExt cx="232262" cy="508000"/>
            </a:xfrm>
          </p:grpSpPr>
          <p:sp>
            <p:nvSpPr>
              <p:cNvPr id="110" name="Freeform 11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11" name="Group 111"/>
            <p:cNvGrpSpPr/>
            <p:nvPr/>
          </p:nvGrpSpPr>
          <p:grpSpPr>
            <a:xfrm rot="-3324996">
              <a:off x="635185" y="38080"/>
              <a:ext cx="199697" cy="436775"/>
              <a:chOff x="0" y="0"/>
              <a:chExt cx="232262" cy="508000"/>
            </a:xfrm>
          </p:grpSpPr>
          <p:sp>
            <p:nvSpPr>
              <p:cNvPr id="112" name="Freeform 11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113" name="Group 113"/>
          <p:cNvGrpSpPr/>
          <p:nvPr/>
        </p:nvGrpSpPr>
        <p:grpSpPr>
          <a:xfrm rot="7453708">
            <a:off x="1870263" y="3743976"/>
            <a:ext cx="1022350" cy="1055422"/>
            <a:chOff x="0" y="0"/>
            <a:chExt cx="1363133" cy="1407229"/>
          </a:xfrm>
        </p:grpSpPr>
        <p:grpSp>
          <p:nvGrpSpPr>
            <p:cNvPr id="114" name="Group 114"/>
            <p:cNvGrpSpPr>
              <a:grpSpLocks noChangeAspect="1"/>
            </p:cNvGrpSpPr>
            <p:nvPr/>
          </p:nvGrpSpPr>
          <p:grpSpPr>
            <a:xfrm rot="-2490557">
              <a:off x="533314" y="547557"/>
              <a:ext cx="583547" cy="583547"/>
              <a:chOff x="0" y="0"/>
              <a:chExt cx="6350000" cy="6350000"/>
            </a:xfrm>
          </p:grpSpPr>
          <p:sp>
            <p:nvSpPr>
              <p:cNvPr id="115" name="Freeform 11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116" name="Freeform 11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117" name="Group 117"/>
            <p:cNvGrpSpPr/>
            <p:nvPr/>
          </p:nvGrpSpPr>
          <p:grpSpPr>
            <a:xfrm rot="-5659385">
              <a:off x="641729" y="186166"/>
              <a:ext cx="320511" cy="436775"/>
              <a:chOff x="0" y="0"/>
              <a:chExt cx="372777" cy="508000"/>
            </a:xfrm>
          </p:grpSpPr>
          <p:sp>
            <p:nvSpPr>
              <p:cNvPr id="118" name="Freeform 11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19" name="Group 119"/>
            <p:cNvGrpSpPr/>
            <p:nvPr/>
          </p:nvGrpSpPr>
          <p:grpSpPr>
            <a:xfrm rot="-10071992">
              <a:off x="236687" y="547074"/>
              <a:ext cx="321677" cy="436775"/>
              <a:chOff x="0" y="0"/>
              <a:chExt cx="374133" cy="508000"/>
            </a:xfrm>
          </p:grpSpPr>
          <p:sp>
            <p:nvSpPr>
              <p:cNvPr id="120" name="Freeform 12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121" name="Group 121"/>
            <p:cNvGrpSpPr/>
            <p:nvPr/>
          </p:nvGrpSpPr>
          <p:grpSpPr>
            <a:xfrm rot="2909442">
              <a:off x="933131" y="924100"/>
              <a:ext cx="320511" cy="436775"/>
              <a:chOff x="0" y="0"/>
              <a:chExt cx="372777" cy="508000"/>
            </a:xfrm>
          </p:grpSpPr>
          <p:sp>
            <p:nvSpPr>
              <p:cNvPr id="122" name="Freeform 12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23" name="Group 123"/>
            <p:cNvGrpSpPr/>
            <p:nvPr/>
          </p:nvGrpSpPr>
          <p:grpSpPr>
            <a:xfrm rot="-4696161">
              <a:off x="318923" y="552672"/>
              <a:ext cx="199697" cy="436775"/>
              <a:chOff x="0" y="0"/>
              <a:chExt cx="232262" cy="508000"/>
            </a:xfrm>
          </p:grpSpPr>
          <p:sp>
            <p:nvSpPr>
              <p:cNvPr id="124" name="Freeform 1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25" name="Group 125"/>
            <p:cNvGrpSpPr/>
            <p:nvPr/>
          </p:nvGrpSpPr>
          <p:grpSpPr>
            <a:xfrm rot="-2490557">
              <a:off x="1007115" y="939442"/>
              <a:ext cx="199697" cy="436775"/>
              <a:chOff x="0" y="0"/>
              <a:chExt cx="232262" cy="508000"/>
            </a:xfrm>
          </p:grpSpPr>
          <p:sp>
            <p:nvSpPr>
              <p:cNvPr id="126" name="Freeform 12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27" name="Group 127"/>
            <p:cNvGrpSpPr/>
            <p:nvPr/>
          </p:nvGrpSpPr>
          <p:grpSpPr>
            <a:xfrm rot="8932711">
              <a:off x="157955" y="463776"/>
              <a:ext cx="199697" cy="436775"/>
              <a:chOff x="0" y="0"/>
              <a:chExt cx="232262" cy="508000"/>
            </a:xfrm>
          </p:grpSpPr>
          <p:sp>
            <p:nvSpPr>
              <p:cNvPr id="128" name="Freeform 12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29" name="Group 129"/>
            <p:cNvGrpSpPr/>
            <p:nvPr/>
          </p:nvGrpSpPr>
          <p:grpSpPr>
            <a:xfrm rot="-7305832">
              <a:off x="138392" y="559483"/>
              <a:ext cx="199697" cy="436775"/>
              <a:chOff x="0" y="0"/>
              <a:chExt cx="232262" cy="508000"/>
            </a:xfrm>
          </p:grpSpPr>
          <p:sp>
            <p:nvSpPr>
              <p:cNvPr id="130" name="Freeform 13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31" name="Group 131"/>
            <p:cNvGrpSpPr/>
            <p:nvPr/>
          </p:nvGrpSpPr>
          <p:grpSpPr>
            <a:xfrm rot="-8686452">
              <a:off x="730701" y="17603"/>
              <a:ext cx="199697" cy="436775"/>
              <a:chOff x="0" y="0"/>
              <a:chExt cx="232262" cy="508000"/>
            </a:xfrm>
          </p:grpSpPr>
          <p:sp>
            <p:nvSpPr>
              <p:cNvPr id="132" name="Freeform 13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33" name="Group 133"/>
            <p:cNvGrpSpPr/>
            <p:nvPr/>
          </p:nvGrpSpPr>
          <p:grpSpPr>
            <a:xfrm rot="-3324996">
              <a:off x="635185" y="38080"/>
              <a:ext cx="199697" cy="436775"/>
              <a:chOff x="0" y="0"/>
              <a:chExt cx="232262" cy="508000"/>
            </a:xfrm>
          </p:grpSpPr>
          <p:sp>
            <p:nvSpPr>
              <p:cNvPr id="134" name="Freeform 13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135" name="Group 135"/>
          <p:cNvGrpSpPr/>
          <p:nvPr/>
        </p:nvGrpSpPr>
        <p:grpSpPr>
          <a:xfrm rot="1507440">
            <a:off x="358909" y="4829958"/>
            <a:ext cx="1022350" cy="1055422"/>
            <a:chOff x="0" y="0"/>
            <a:chExt cx="1363133" cy="1407229"/>
          </a:xfrm>
        </p:grpSpPr>
        <p:grpSp>
          <p:nvGrpSpPr>
            <p:cNvPr id="136" name="Group 136"/>
            <p:cNvGrpSpPr>
              <a:grpSpLocks noChangeAspect="1"/>
            </p:cNvGrpSpPr>
            <p:nvPr/>
          </p:nvGrpSpPr>
          <p:grpSpPr>
            <a:xfrm rot="-2490557">
              <a:off x="533314" y="547557"/>
              <a:ext cx="583547" cy="583547"/>
              <a:chOff x="0" y="0"/>
              <a:chExt cx="6350000" cy="6350000"/>
            </a:xfrm>
          </p:grpSpPr>
          <p:sp>
            <p:nvSpPr>
              <p:cNvPr id="137" name="Freeform 13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138" name="Freeform 13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139" name="Group 139"/>
            <p:cNvGrpSpPr/>
            <p:nvPr/>
          </p:nvGrpSpPr>
          <p:grpSpPr>
            <a:xfrm rot="-5659385">
              <a:off x="641729" y="186166"/>
              <a:ext cx="320511" cy="436775"/>
              <a:chOff x="0" y="0"/>
              <a:chExt cx="372777" cy="508000"/>
            </a:xfrm>
          </p:grpSpPr>
          <p:sp>
            <p:nvSpPr>
              <p:cNvPr id="140" name="Freeform 14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41" name="Group 141"/>
            <p:cNvGrpSpPr/>
            <p:nvPr/>
          </p:nvGrpSpPr>
          <p:grpSpPr>
            <a:xfrm rot="-10071992">
              <a:off x="236687" y="547074"/>
              <a:ext cx="321677" cy="436775"/>
              <a:chOff x="0" y="0"/>
              <a:chExt cx="374133" cy="508000"/>
            </a:xfrm>
          </p:grpSpPr>
          <p:sp>
            <p:nvSpPr>
              <p:cNvPr id="142" name="Freeform 14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143" name="Group 143"/>
            <p:cNvGrpSpPr/>
            <p:nvPr/>
          </p:nvGrpSpPr>
          <p:grpSpPr>
            <a:xfrm rot="2909442">
              <a:off x="933131" y="924100"/>
              <a:ext cx="320511" cy="436775"/>
              <a:chOff x="0" y="0"/>
              <a:chExt cx="372777" cy="508000"/>
            </a:xfrm>
          </p:grpSpPr>
          <p:sp>
            <p:nvSpPr>
              <p:cNvPr id="144" name="Freeform 14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45" name="Group 145"/>
            <p:cNvGrpSpPr/>
            <p:nvPr/>
          </p:nvGrpSpPr>
          <p:grpSpPr>
            <a:xfrm rot="-4696161">
              <a:off x="318923" y="552672"/>
              <a:ext cx="199697" cy="436775"/>
              <a:chOff x="0" y="0"/>
              <a:chExt cx="232262" cy="508000"/>
            </a:xfrm>
          </p:grpSpPr>
          <p:sp>
            <p:nvSpPr>
              <p:cNvPr id="146" name="Freeform 14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47" name="Group 147"/>
            <p:cNvGrpSpPr/>
            <p:nvPr/>
          </p:nvGrpSpPr>
          <p:grpSpPr>
            <a:xfrm rot="-2490557">
              <a:off x="1007115" y="939442"/>
              <a:ext cx="199697" cy="436775"/>
              <a:chOff x="0" y="0"/>
              <a:chExt cx="232262" cy="508000"/>
            </a:xfrm>
          </p:grpSpPr>
          <p:sp>
            <p:nvSpPr>
              <p:cNvPr id="148" name="Freeform 14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49" name="Group 149"/>
            <p:cNvGrpSpPr/>
            <p:nvPr/>
          </p:nvGrpSpPr>
          <p:grpSpPr>
            <a:xfrm rot="8932711">
              <a:off x="157955" y="463776"/>
              <a:ext cx="199697" cy="436775"/>
              <a:chOff x="0" y="0"/>
              <a:chExt cx="232262" cy="508000"/>
            </a:xfrm>
          </p:grpSpPr>
          <p:sp>
            <p:nvSpPr>
              <p:cNvPr id="150" name="Freeform 15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51" name="Group 151"/>
            <p:cNvGrpSpPr/>
            <p:nvPr/>
          </p:nvGrpSpPr>
          <p:grpSpPr>
            <a:xfrm rot="-7305832">
              <a:off x="138392" y="559483"/>
              <a:ext cx="199697" cy="436775"/>
              <a:chOff x="0" y="0"/>
              <a:chExt cx="232262" cy="508000"/>
            </a:xfrm>
          </p:grpSpPr>
          <p:sp>
            <p:nvSpPr>
              <p:cNvPr id="152" name="Freeform 15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53" name="Group 153"/>
            <p:cNvGrpSpPr/>
            <p:nvPr/>
          </p:nvGrpSpPr>
          <p:grpSpPr>
            <a:xfrm rot="-8686452">
              <a:off x="730701" y="17603"/>
              <a:ext cx="199697" cy="436775"/>
              <a:chOff x="0" y="0"/>
              <a:chExt cx="232262" cy="508000"/>
            </a:xfrm>
          </p:grpSpPr>
          <p:sp>
            <p:nvSpPr>
              <p:cNvPr id="154" name="Freeform 15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55" name="Group 155"/>
            <p:cNvGrpSpPr/>
            <p:nvPr/>
          </p:nvGrpSpPr>
          <p:grpSpPr>
            <a:xfrm rot="-3324996">
              <a:off x="635185" y="38080"/>
              <a:ext cx="199697" cy="436775"/>
              <a:chOff x="0" y="0"/>
              <a:chExt cx="232262" cy="508000"/>
            </a:xfrm>
          </p:grpSpPr>
          <p:sp>
            <p:nvSpPr>
              <p:cNvPr id="156" name="Freeform 15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157" name="Group 157"/>
          <p:cNvGrpSpPr/>
          <p:nvPr/>
        </p:nvGrpSpPr>
        <p:grpSpPr>
          <a:xfrm rot="-3517871">
            <a:off x="1586751" y="5078589"/>
            <a:ext cx="1022350" cy="1055422"/>
            <a:chOff x="0" y="0"/>
            <a:chExt cx="1363133" cy="1407229"/>
          </a:xfrm>
        </p:grpSpPr>
        <p:grpSp>
          <p:nvGrpSpPr>
            <p:cNvPr id="158" name="Group 158"/>
            <p:cNvGrpSpPr>
              <a:grpSpLocks noChangeAspect="1"/>
            </p:cNvGrpSpPr>
            <p:nvPr/>
          </p:nvGrpSpPr>
          <p:grpSpPr>
            <a:xfrm rot="-2490557">
              <a:off x="533314" y="547557"/>
              <a:ext cx="583547" cy="583547"/>
              <a:chOff x="0" y="0"/>
              <a:chExt cx="6350000" cy="6350000"/>
            </a:xfrm>
          </p:grpSpPr>
          <p:sp>
            <p:nvSpPr>
              <p:cNvPr id="159" name="Freeform 15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160" name="Freeform 16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161" name="Group 161"/>
            <p:cNvGrpSpPr/>
            <p:nvPr/>
          </p:nvGrpSpPr>
          <p:grpSpPr>
            <a:xfrm rot="-5659385">
              <a:off x="641729" y="186166"/>
              <a:ext cx="320511" cy="436775"/>
              <a:chOff x="0" y="0"/>
              <a:chExt cx="372777" cy="508000"/>
            </a:xfrm>
          </p:grpSpPr>
          <p:sp>
            <p:nvSpPr>
              <p:cNvPr id="162" name="Freeform 16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63" name="Group 163"/>
            <p:cNvGrpSpPr/>
            <p:nvPr/>
          </p:nvGrpSpPr>
          <p:grpSpPr>
            <a:xfrm rot="-10071992">
              <a:off x="236687" y="547074"/>
              <a:ext cx="321677" cy="436775"/>
              <a:chOff x="0" y="0"/>
              <a:chExt cx="374133" cy="508000"/>
            </a:xfrm>
          </p:grpSpPr>
          <p:sp>
            <p:nvSpPr>
              <p:cNvPr id="164" name="Freeform 164"/>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165" name="Group 165"/>
            <p:cNvGrpSpPr/>
            <p:nvPr/>
          </p:nvGrpSpPr>
          <p:grpSpPr>
            <a:xfrm rot="2909442">
              <a:off x="933131" y="924100"/>
              <a:ext cx="320511" cy="436775"/>
              <a:chOff x="0" y="0"/>
              <a:chExt cx="372777" cy="508000"/>
            </a:xfrm>
          </p:grpSpPr>
          <p:sp>
            <p:nvSpPr>
              <p:cNvPr id="166" name="Freeform 16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67" name="Group 167"/>
            <p:cNvGrpSpPr/>
            <p:nvPr/>
          </p:nvGrpSpPr>
          <p:grpSpPr>
            <a:xfrm rot="-4696161">
              <a:off x="318923" y="552672"/>
              <a:ext cx="199697" cy="436775"/>
              <a:chOff x="0" y="0"/>
              <a:chExt cx="232262" cy="508000"/>
            </a:xfrm>
          </p:grpSpPr>
          <p:sp>
            <p:nvSpPr>
              <p:cNvPr id="168" name="Freeform 16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69" name="Group 169"/>
            <p:cNvGrpSpPr/>
            <p:nvPr/>
          </p:nvGrpSpPr>
          <p:grpSpPr>
            <a:xfrm rot="-2490557">
              <a:off x="1007115" y="939442"/>
              <a:ext cx="199697" cy="436775"/>
              <a:chOff x="0" y="0"/>
              <a:chExt cx="232262" cy="508000"/>
            </a:xfrm>
          </p:grpSpPr>
          <p:sp>
            <p:nvSpPr>
              <p:cNvPr id="170" name="Freeform 17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71" name="Group 171"/>
            <p:cNvGrpSpPr/>
            <p:nvPr/>
          </p:nvGrpSpPr>
          <p:grpSpPr>
            <a:xfrm rot="8932711">
              <a:off x="157955" y="463776"/>
              <a:ext cx="199697" cy="436775"/>
              <a:chOff x="0" y="0"/>
              <a:chExt cx="232262" cy="508000"/>
            </a:xfrm>
          </p:grpSpPr>
          <p:sp>
            <p:nvSpPr>
              <p:cNvPr id="172" name="Freeform 17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73" name="Group 173"/>
            <p:cNvGrpSpPr/>
            <p:nvPr/>
          </p:nvGrpSpPr>
          <p:grpSpPr>
            <a:xfrm rot="-7305832">
              <a:off x="138392" y="559483"/>
              <a:ext cx="199697" cy="436775"/>
              <a:chOff x="0" y="0"/>
              <a:chExt cx="232262" cy="508000"/>
            </a:xfrm>
          </p:grpSpPr>
          <p:sp>
            <p:nvSpPr>
              <p:cNvPr id="174" name="Freeform 17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75" name="Group 175"/>
            <p:cNvGrpSpPr/>
            <p:nvPr/>
          </p:nvGrpSpPr>
          <p:grpSpPr>
            <a:xfrm rot="-8686452">
              <a:off x="730701" y="17603"/>
              <a:ext cx="199697" cy="436775"/>
              <a:chOff x="0" y="0"/>
              <a:chExt cx="232262" cy="508000"/>
            </a:xfrm>
          </p:grpSpPr>
          <p:sp>
            <p:nvSpPr>
              <p:cNvPr id="176" name="Freeform 17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77" name="Group 177"/>
            <p:cNvGrpSpPr/>
            <p:nvPr/>
          </p:nvGrpSpPr>
          <p:grpSpPr>
            <a:xfrm rot="-3324996">
              <a:off x="635185" y="38080"/>
              <a:ext cx="199697" cy="436775"/>
              <a:chOff x="0" y="0"/>
              <a:chExt cx="232262" cy="508000"/>
            </a:xfrm>
          </p:grpSpPr>
          <p:sp>
            <p:nvSpPr>
              <p:cNvPr id="178" name="Freeform 17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179" name="Group 179"/>
          <p:cNvGrpSpPr/>
          <p:nvPr/>
        </p:nvGrpSpPr>
        <p:grpSpPr>
          <a:xfrm rot="2927008">
            <a:off x="852977" y="5810820"/>
            <a:ext cx="1022350" cy="1055422"/>
            <a:chOff x="0" y="0"/>
            <a:chExt cx="1363133" cy="1407229"/>
          </a:xfrm>
        </p:grpSpPr>
        <p:grpSp>
          <p:nvGrpSpPr>
            <p:cNvPr id="180" name="Group 180"/>
            <p:cNvGrpSpPr>
              <a:grpSpLocks noChangeAspect="1"/>
            </p:cNvGrpSpPr>
            <p:nvPr/>
          </p:nvGrpSpPr>
          <p:grpSpPr>
            <a:xfrm rot="-2490557">
              <a:off x="533314" y="547557"/>
              <a:ext cx="583547" cy="583547"/>
              <a:chOff x="0" y="0"/>
              <a:chExt cx="6350000" cy="6350000"/>
            </a:xfrm>
          </p:grpSpPr>
          <p:sp>
            <p:nvSpPr>
              <p:cNvPr id="181" name="Freeform 18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182" name="Freeform 18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183" name="Group 183"/>
            <p:cNvGrpSpPr/>
            <p:nvPr/>
          </p:nvGrpSpPr>
          <p:grpSpPr>
            <a:xfrm rot="-5659385">
              <a:off x="641729" y="186166"/>
              <a:ext cx="320511" cy="436775"/>
              <a:chOff x="0" y="0"/>
              <a:chExt cx="372777" cy="508000"/>
            </a:xfrm>
          </p:grpSpPr>
          <p:sp>
            <p:nvSpPr>
              <p:cNvPr id="184" name="Freeform 18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85" name="Group 185"/>
            <p:cNvGrpSpPr/>
            <p:nvPr/>
          </p:nvGrpSpPr>
          <p:grpSpPr>
            <a:xfrm rot="-10071992">
              <a:off x="236687" y="547074"/>
              <a:ext cx="321677" cy="436775"/>
              <a:chOff x="0" y="0"/>
              <a:chExt cx="374133" cy="508000"/>
            </a:xfrm>
          </p:grpSpPr>
          <p:sp>
            <p:nvSpPr>
              <p:cNvPr id="186" name="Freeform 186"/>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187" name="Group 187"/>
            <p:cNvGrpSpPr/>
            <p:nvPr/>
          </p:nvGrpSpPr>
          <p:grpSpPr>
            <a:xfrm rot="2909442">
              <a:off x="933131" y="924100"/>
              <a:ext cx="320511" cy="436775"/>
              <a:chOff x="0" y="0"/>
              <a:chExt cx="372777" cy="508000"/>
            </a:xfrm>
          </p:grpSpPr>
          <p:sp>
            <p:nvSpPr>
              <p:cNvPr id="188" name="Freeform 18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189" name="Group 189"/>
            <p:cNvGrpSpPr/>
            <p:nvPr/>
          </p:nvGrpSpPr>
          <p:grpSpPr>
            <a:xfrm rot="-4696161">
              <a:off x="318923" y="552672"/>
              <a:ext cx="199697" cy="436775"/>
              <a:chOff x="0" y="0"/>
              <a:chExt cx="232262" cy="508000"/>
            </a:xfrm>
          </p:grpSpPr>
          <p:sp>
            <p:nvSpPr>
              <p:cNvPr id="190" name="Freeform 19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1" name="Group 191"/>
            <p:cNvGrpSpPr/>
            <p:nvPr/>
          </p:nvGrpSpPr>
          <p:grpSpPr>
            <a:xfrm rot="-2490557">
              <a:off x="1007115" y="939442"/>
              <a:ext cx="199697" cy="436775"/>
              <a:chOff x="0" y="0"/>
              <a:chExt cx="232262" cy="508000"/>
            </a:xfrm>
          </p:grpSpPr>
          <p:sp>
            <p:nvSpPr>
              <p:cNvPr id="192" name="Freeform 19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3" name="Group 193"/>
            <p:cNvGrpSpPr/>
            <p:nvPr/>
          </p:nvGrpSpPr>
          <p:grpSpPr>
            <a:xfrm rot="8932711">
              <a:off x="157955" y="463776"/>
              <a:ext cx="199697" cy="436775"/>
              <a:chOff x="0" y="0"/>
              <a:chExt cx="232262" cy="508000"/>
            </a:xfrm>
          </p:grpSpPr>
          <p:sp>
            <p:nvSpPr>
              <p:cNvPr id="194" name="Freeform 19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5" name="Group 195"/>
            <p:cNvGrpSpPr/>
            <p:nvPr/>
          </p:nvGrpSpPr>
          <p:grpSpPr>
            <a:xfrm rot="-7305832">
              <a:off x="138392" y="559483"/>
              <a:ext cx="199697" cy="436775"/>
              <a:chOff x="0" y="0"/>
              <a:chExt cx="232262" cy="508000"/>
            </a:xfrm>
          </p:grpSpPr>
          <p:sp>
            <p:nvSpPr>
              <p:cNvPr id="196" name="Freeform 19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7" name="Group 197"/>
            <p:cNvGrpSpPr/>
            <p:nvPr/>
          </p:nvGrpSpPr>
          <p:grpSpPr>
            <a:xfrm rot="-8686452">
              <a:off x="730701" y="17603"/>
              <a:ext cx="199697" cy="436775"/>
              <a:chOff x="0" y="0"/>
              <a:chExt cx="232262" cy="508000"/>
            </a:xfrm>
          </p:grpSpPr>
          <p:sp>
            <p:nvSpPr>
              <p:cNvPr id="198" name="Freeform 19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199" name="Group 199"/>
            <p:cNvGrpSpPr/>
            <p:nvPr/>
          </p:nvGrpSpPr>
          <p:grpSpPr>
            <a:xfrm rot="-3324996">
              <a:off x="635185" y="38080"/>
              <a:ext cx="199697" cy="436775"/>
              <a:chOff x="0" y="0"/>
              <a:chExt cx="232262" cy="508000"/>
            </a:xfrm>
          </p:grpSpPr>
          <p:sp>
            <p:nvSpPr>
              <p:cNvPr id="200" name="Freeform 20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01" name="Group 201"/>
          <p:cNvGrpSpPr/>
          <p:nvPr/>
        </p:nvGrpSpPr>
        <p:grpSpPr>
          <a:xfrm rot="7453708">
            <a:off x="1387807" y="2850292"/>
            <a:ext cx="1022350" cy="1055422"/>
            <a:chOff x="0" y="0"/>
            <a:chExt cx="1363133" cy="1407229"/>
          </a:xfrm>
        </p:grpSpPr>
        <p:grpSp>
          <p:nvGrpSpPr>
            <p:cNvPr id="202" name="Group 202"/>
            <p:cNvGrpSpPr>
              <a:grpSpLocks noChangeAspect="1"/>
            </p:cNvGrpSpPr>
            <p:nvPr/>
          </p:nvGrpSpPr>
          <p:grpSpPr>
            <a:xfrm rot="-2490557">
              <a:off x="533314" y="547557"/>
              <a:ext cx="583547" cy="583547"/>
              <a:chOff x="0" y="0"/>
              <a:chExt cx="6350000" cy="6350000"/>
            </a:xfrm>
          </p:grpSpPr>
          <p:sp>
            <p:nvSpPr>
              <p:cNvPr id="203" name="Freeform 20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04" name="Freeform 20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05" name="Group 205"/>
            <p:cNvGrpSpPr/>
            <p:nvPr/>
          </p:nvGrpSpPr>
          <p:grpSpPr>
            <a:xfrm rot="-5659385">
              <a:off x="641729" y="186166"/>
              <a:ext cx="320511" cy="436775"/>
              <a:chOff x="0" y="0"/>
              <a:chExt cx="372777" cy="508000"/>
            </a:xfrm>
          </p:grpSpPr>
          <p:sp>
            <p:nvSpPr>
              <p:cNvPr id="206" name="Freeform 20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07" name="Group 207"/>
            <p:cNvGrpSpPr/>
            <p:nvPr/>
          </p:nvGrpSpPr>
          <p:grpSpPr>
            <a:xfrm rot="-10071992">
              <a:off x="236687" y="547074"/>
              <a:ext cx="321677" cy="436775"/>
              <a:chOff x="0" y="0"/>
              <a:chExt cx="374133" cy="508000"/>
            </a:xfrm>
          </p:grpSpPr>
          <p:sp>
            <p:nvSpPr>
              <p:cNvPr id="208" name="Freeform 208"/>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209" name="Group 209"/>
            <p:cNvGrpSpPr/>
            <p:nvPr/>
          </p:nvGrpSpPr>
          <p:grpSpPr>
            <a:xfrm rot="2909442">
              <a:off x="933131" y="924100"/>
              <a:ext cx="320511" cy="436775"/>
              <a:chOff x="0" y="0"/>
              <a:chExt cx="372777" cy="508000"/>
            </a:xfrm>
          </p:grpSpPr>
          <p:sp>
            <p:nvSpPr>
              <p:cNvPr id="210" name="Freeform 21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11" name="Group 211"/>
            <p:cNvGrpSpPr/>
            <p:nvPr/>
          </p:nvGrpSpPr>
          <p:grpSpPr>
            <a:xfrm rot="-4696161">
              <a:off x="318923" y="552672"/>
              <a:ext cx="199697" cy="436775"/>
              <a:chOff x="0" y="0"/>
              <a:chExt cx="232262" cy="508000"/>
            </a:xfrm>
          </p:grpSpPr>
          <p:sp>
            <p:nvSpPr>
              <p:cNvPr id="212" name="Freeform 21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13" name="Group 213"/>
            <p:cNvGrpSpPr/>
            <p:nvPr/>
          </p:nvGrpSpPr>
          <p:grpSpPr>
            <a:xfrm rot="-2490557">
              <a:off x="1007115" y="939442"/>
              <a:ext cx="199697" cy="436775"/>
              <a:chOff x="0" y="0"/>
              <a:chExt cx="232262" cy="508000"/>
            </a:xfrm>
          </p:grpSpPr>
          <p:sp>
            <p:nvSpPr>
              <p:cNvPr id="214" name="Freeform 21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15" name="Group 215"/>
            <p:cNvGrpSpPr/>
            <p:nvPr/>
          </p:nvGrpSpPr>
          <p:grpSpPr>
            <a:xfrm rot="8932711">
              <a:off x="157955" y="463776"/>
              <a:ext cx="199697" cy="436775"/>
              <a:chOff x="0" y="0"/>
              <a:chExt cx="232262" cy="508000"/>
            </a:xfrm>
          </p:grpSpPr>
          <p:sp>
            <p:nvSpPr>
              <p:cNvPr id="216" name="Freeform 21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17" name="Group 217"/>
            <p:cNvGrpSpPr/>
            <p:nvPr/>
          </p:nvGrpSpPr>
          <p:grpSpPr>
            <a:xfrm rot="-7305832">
              <a:off x="138392" y="559483"/>
              <a:ext cx="199697" cy="436775"/>
              <a:chOff x="0" y="0"/>
              <a:chExt cx="232262" cy="508000"/>
            </a:xfrm>
          </p:grpSpPr>
          <p:sp>
            <p:nvSpPr>
              <p:cNvPr id="218" name="Freeform 21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19" name="Group 219"/>
            <p:cNvGrpSpPr/>
            <p:nvPr/>
          </p:nvGrpSpPr>
          <p:grpSpPr>
            <a:xfrm rot="-8686452">
              <a:off x="730701" y="17603"/>
              <a:ext cx="199697" cy="436775"/>
              <a:chOff x="0" y="0"/>
              <a:chExt cx="232262" cy="508000"/>
            </a:xfrm>
          </p:grpSpPr>
          <p:sp>
            <p:nvSpPr>
              <p:cNvPr id="220" name="Freeform 22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21" name="Group 221"/>
            <p:cNvGrpSpPr/>
            <p:nvPr/>
          </p:nvGrpSpPr>
          <p:grpSpPr>
            <a:xfrm rot="-3324996">
              <a:off x="635185" y="38080"/>
              <a:ext cx="199697" cy="436775"/>
              <a:chOff x="0" y="0"/>
              <a:chExt cx="232262" cy="508000"/>
            </a:xfrm>
          </p:grpSpPr>
          <p:sp>
            <p:nvSpPr>
              <p:cNvPr id="222" name="Freeform 2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23" name="Group 223"/>
          <p:cNvGrpSpPr/>
          <p:nvPr/>
        </p:nvGrpSpPr>
        <p:grpSpPr>
          <a:xfrm rot="1507440">
            <a:off x="264940" y="7186343"/>
            <a:ext cx="1022350" cy="1055422"/>
            <a:chOff x="0" y="0"/>
            <a:chExt cx="1363133" cy="1407229"/>
          </a:xfrm>
        </p:grpSpPr>
        <p:grpSp>
          <p:nvGrpSpPr>
            <p:cNvPr id="224" name="Group 224"/>
            <p:cNvGrpSpPr>
              <a:grpSpLocks noChangeAspect="1"/>
            </p:cNvGrpSpPr>
            <p:nvPr/>
          </p:nvGrpSpPr>
          <p:grpSpPr>
            <a:xfrm rot="-2490557">
              <a:off x="533314" y="547557"/>
              <a:ext cx="583547" cy="583547"/>
              <a:chOff x="0" y="0"/>
              <a:chExt cx="6350000" cy="6350000"/>
            </a:xfrm>
          </p:grpSpPr>
          <p:sp>
            <p:nvSpPr>
              <p:cNvPr id="225" name="Freeform 22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26" name="Freeform 22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27" name="Group 227"/>
            <p:cNvGrpSpPr/>
            <p:nvPr/>
          </p:nvGrpSpPr>
          <p:grpSpPr>
            <a:xfrm rot="-5659385">
              <a:off x="641729" y="186166"/>
              <a:ext cx="320511" cy="436775"/>
              <a:chOff x="0" y="0"/>
              <a:chExt cx="372777" cy="508000"/>
            </a:xfrm>
          </p:grpSpPr>
          <p:sp>
            <p:nvSpPr>
              <p:cNvPr id="228" name="Freeform 22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29" name="Group 229"/>
            <p:cNvGrpSpPr/>
            <p:nvPr/>
          </p:nvGrpSpPr>
          <p:grpSpPr>
            <a:xfrm rot="-10071992">
              <a:off x="236687" y="547074"/>
              <a:ext cx="321677" cy="436775"/>
              <a:chOff x="0" y="0"/>
              <a:chExt cx="374133" cy="508000"/>
            </a:xfrm>
          </p:grpSpPr>
          <p:sp>
            <p:nvSpPr>
              <p:cNvPr id="230" name="Freeform 230"/>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231" name="Group 231"/>
            <p:cNvGrpSpPr/>
            <p:nvPr/>
          </p:nvGrpSpPr>
          <p:grpSpPr>
            <a:xfrm rot="2909442">
              <a:off x="933131" y="924100"/>
              <a:ext cx="320511" cy="436775"/>
              <a:chOff x="0" y="0"/>
              <a:chExt cx="372777" cy="508000"/>
            </a:xfrm>
          </p:grpSpPr>
          <p:sp>
            <p:nvSpPr>
              <p:cNvPr id="232" name="Freeform 23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33" name="Group 233"/>
            <p:cNvGrpSpPr/>
            <p:nvPr/>
          </p:nvGrpSpPr>
          <p:grpSpPr>
            <a:xfrm rot="-4696161">
              <a:off x="318923" y="552672"/>
              <a:ext cx="199697" cy="436775"/>
              <a:chOff x="0" y="0"/>
              <a:chExt cx="232262" cy="508000"/>
            </a:xfrm>
          </p:grpSpPr>
          <p:sp>
            <p:nvSpPr>
              <p:cNvPr id="234" name="Freeform 23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35" name="Group 235"/>
            <p:cNvGrpSpPr/>
            <p:nvPr/>
          </p:nvGrpSpPr>
          <p:grpSpPr>
            <a:xfrm rot="-2490557">
              <a:off x="1007115" y="939442"/>
              <a:ext cx="199697" cy="436775"/>
              <a:chOff x="0" y="0"/>
              <a:chExt cx="232262" cy="508000"/>
            </a:xfrm>
          </p:grpSpPr>
          <p:sp>
            <p:nvSpPr>
              <p:cNvPr id="236" name="Freeform 23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37" name="Group 237"/>
            <p:cNvGrpSpPr/>
            <p:nvPr/>
          </p:nvGrpSpPr>
          <p:grpSpPr>
            <a:xfrm rot="8932711">
              <a:off x="157955" y="463776"/>
              <a:ext cx="199697" cy="436775"/>
              <a:chOff x="0" y="0"/>
              <a:chExt cx="232262" cy="508000"/>
            </a:xfrm>
          </p:grpSpPr>
          <p:sp>
            <p:nvSpPr>
              <p:cNvPr id="238" name="Freeform 23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39" name="Group 239"/>
            <p:cNvGrpSpPr/>
            <p:nvPr/>
          </p:nvGrpSpPr>
          <p:grpSpPr>
            <a:xfrm rot="-7305832">
              <a:off x="138392" y="559483"/>
              <a:ext cx="199697" cy="436775"/>
              <a:chOff x="0" y="0"/>
              <a:chExt cx="232262" cy="508000"/>
            </a:xfrm>
          </p:grpSpPr>
          <p:sp>
            <p:nvSpPr>
              <p:cNvPr id="240" name="Freeform 24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41" name="Group 241"/>
            <p:cNvGrpSpPr/>
            <p:nvPr/>
          </p:nvGrpSpPr>
          <p:grpSpPr>
            <a:xfrm rot="-8686452">
              <a:off x="730701" y="17603"/>
              <a:ext cx="199697" cy="436775"/>
              <a:chOff x="0" y="0"/>
              <a:chExt cx="232262" cy="508000"/>
            </a:xfrm>
          </p:grpSpPr>
          <p:sp>
            <p:nvSpPr>
              <p:cNvPr id="242" name="Freeform 24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43" name="Group 243"/>
            <p:cNvGrpSpPr/>
            <p:nvPr/>
          </p:nvGrpSpPr>
          <p:grpSpPr>
            <a:xfrm rot="-3324996">
              <a:off x="635185" y="38080"/>
              <a:ext cx="199697" cy="436775"/>
              <a:chOff x="0" y="0"/>
              <a:chExt cx="232262" cy="508000"/>
            </a:xfrm>
          </p:grpSpPr>
          <p:sp>
            <p:nvSpPr>
              <p:cNvPr id="244" name="Freeform 24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45" name="Group 245"/>
          <p:cNvGrpSpPr/>
          <p:nvPr/>
        </p:nvGrpSpPr>
        <p:grpSpPr>
          <a:xfrm rot="7453708">
            <a:off x="1769622" y="6827771"/>
            <a:ext cx="1022350" cy="1055422"/>
            <a:chOff x="0" y="0"/>
            <a:chExt cx="1363133" cy="1407229"/>
          </a:xfrm>
        </p:grpSpPr>
        <p:grpSp>
          <p:nvGrpSpPr>
            <p:cNvPr id="246" name="Group 246"/>
            <p:cNvGrpSpPr>
              <a:grpSpLocks noChangeAspect="1"/>
            </p:cNvGrpSpPr>
            <p:nvPr/>
          </p:nvGrpSpPr>
          <p:grpSpPr>
            <a:xfrm rot="-2490557">
              <a:off x="533314" y="547557"/>
              <a:ext cx="583547" cy="583547"/>
              <a:chOff x="0" y="0"/>
              <a:chExt cx="6350000" cy="6350000"/>
            </a:xfrm>
          </p:grpSpPr>
          <p:sp>
            <p:nvSpPr>
              <p:cNvPr id="247" name="Freeform 24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48" name="Freeform 24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49" name="Group 249"/>
            <p:cNvGrpSpPr/>
            <p:nvPr/>
          </p:nvGrpSpPr>
          <p:grpSpPr>
            <a:xfrm rot="-5659385">
              <a:off x="641729" y="186166"/>
              <a:ext cx="320511" cy="436775"/>
              <a:chOff x="0" y="0"/>
              <a:chExt cx="372777" cy="508000"/>
            </a:xfrm>
          </p:grpSpPr>
          <p:sp>
            <p:nvSpPr>
              <p:cNvPr id="250" name="Freeform 25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51" name="Group 251"/>
            <p:cNvGrpSpPr/>
            <p:nvPr/>
          </p:nvGrpSpPr>
          <p:grpSpPr>
            <a:xfrm rot="-10071992">
              <a:off x="236687" y="547074"/>
              <a:ext cx="321677" cy="436775"/>
              <a:chOff x="0" y="0"/>
              <a:chExt cx="374133" cy="508000"/>
            </a:xfrm>
          </p:grpSpPr>
          <p:sp>
            <p:nvSpPr>
              <p:cNvPr id="252" name="Freeform 252"/>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253" name="Group 253"/>
            <p:cNvGrpSpPr/>
            <p:nvPr/>
          </p:nvGrpSpPr>
          <p:grpSpPr>
            <a:xfrm rot="2909442">
              <a:off x="933131" y="924100"/>
              <a:ext cx="320511" cy="436775"/>
              <a:chOff x="0" y="0"/>
              <a:chExt cx="372777" cy="508000"/>
            </a:xfrm>
          </p:grpSpPr>
          <p:sp>
            <p:nvSpPr>
              <p:cNvPr id="254" name="Freeform 25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55" name="Group 255"/>
            <p:cNvGrpSpPr/>
            <p:nvPr/>
          </p:nvGrpSpPr>
          <p:grpSpPr>
            <a:xfrm rot="-4696161">
              <a:off x="318923" y="552672"/>
              <a:ext cx="199697" cy="436775"/>
              <a:chOff x="0" y="0"/>
              <a:chExt cx="232262" cy="508000"/>
            </a:xfrm>
          </p:grpSpPr>
          <p:sp>
            <p:nvSpPr>
              <p:cNvPr id="256" name="Freeform 25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57" name="Group 257"/>
            <p:cNvGrpSpPr/>
            <p:nvPr/>
          </p:nvGrpSpPr>
          <p:grpSpPr>
            <a:xfrm rot="-2490557">
              <a:off x="1007115" y="939442"/>
              <a:ext cx="199697" cy="436775"/>
              <a:chOff x="0" y="0"/>
              <a:chExt cx="232262" cy="508000"/>
            </a:xfrm>
          </p:grpSpPr>
          <p:sp>
            <p:nvSpPr>
              <p:cNvPr id="258" name="Freeform 25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59" name="Group 259"/>
            <p:cNvGrpSpPr/>
            <p:nvPr/>
          </p:nvGrpSpPr>
          <p:grpSpPr>
            <a:xfrm rot="8932711">
              <a:off x="157955" y="463776"/>
              <a:ext cx="199697" cy="436775"/>
              <a:chOff x="0" y="0"/>
              <a:chExt cx="232262" cy="508000"/>
            </a:xfrm>
          </p:grpSpPr>
          <p:sp>
            <p:nvSpPr>
              <p:cNvPr id="260" name="Freeform 26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61" name="Group 261"/>
            <p:cNvGrpSpPr/>
            <p:nvPr/>
          </p:nvGrpSpPr>
          <p:grpSpPr>
            <a:xfrm rot="-7305832">
              <a:off x="138392" y="559483"/>
              <a:ext cx="199697" cy="436775"/>
              <a:chOff x="0" y="0"/>
              <a:chExt cx="232262" cy="508000"/>
            </a:xfrm>
          </p:grpSpPr>
          <p:sp>
            <p:nvSpPr>
              <p:cNvPr id="262" name="Freeform 26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63" name="Group 263"/>
            <p:cNvGrpSpPr/>
            <p:nvPr/>
          </p:nvGrpSpPr>
          <p:grpSpPr>
            <a:xfrm rot="-8686452">
              <a:off x="730701" y="17603"/>
              <a:ext cx="199697" cy="436775"/>
              <a:chOff x="0" y="0"/>
              <a:chExt cx="232262" cy="508000"/>
            </a:xfrm>
          </p:grpSpPr>
          <p:sp>
            <p:nvSpPr>
              <p:cNvPr id="264" name="Freeform 26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65" name="Group 265"/>
            <p:cNvGrpSpPr/>
            <p:nvPr/>
          </p:nvGrpSpPr>
          <p:grpSpPr>
            <a:xfrm rot="-3324996">
              <a:off x="635185" y="38080"/>
              <a:ext cx="199697" cy="436775"/>
              <a:chOff x="0" y="0"/>
              <a:chExt cx="232262" cy="508000"/>
            </a:xfrm>
          </p:grpSpPr>
          <p:sp>
            <p:nvSpPr>
              <p:cNvPr id="266" name="Freeform 26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67" name="Group 267"/>
          <p:cNvGrpSpPr/>
          <p:nvPr/>
        </p:nvGrpSpPr>
        <p:grpSpPr>
          <a:xfrm rot="1507440">
            <a:off x="358909" y="8861660"/>
            <a:ext cx="1022350" cy="1055422"/>
            <a:chOff x="0" y="0"/>
            <a:chExt cx="1363133" cy="1407229"/>
          </a:xfrm>
        </p:grpSpPr>
        <p:grpSp>
          <p:nvGrpSpPr>
            <p:cNvPr id="268" name="Group 268"/>
            <p:cNvGrpSpPr>
              <a:grpSpLocks noChangeAspect="1"/>
            </p:cNvGrpSpPr>
            <p:nvPr/>
          </p:nvGrpSpPr>
          <p:grpSpPr>
            <a:xfrm rot="-2490557">
              <a:off x="533314" y="547557"/>
              <a:ext cx="583547" cy="583547"/>
              <a:chOff x="0" y="0"/>
              <a:chExt cx="6350000" cy="6350000"/>
            </a:xfrm>
          </p:grpSpPr>
          <p:sp>
            <p:nvSpPr>
              <p:cNvPr id="269" name="Freeform 26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70" name="Freeform 27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71" name="Group 271"/>
            <p:cNvGrpSpPr/>
            <p:nvPr/>
          </p:nvGrpSpPr>
          <p:grpSpPr>
            <a:xfrm rot="-5659385">
              <a:off x="641729" y="186166"/>
              <a:ext cx="320511" cy="436775"/>
              <a:chOff x="0" y="0"/>
              <a:chExt cx="372777" cy="508000"/>
            </a:xfrm>
          </p:grpSpPr>
          <p:sp>
            <p:nvSpPr>
              <p:cNvPr id="272" name="Freeform 272"/>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73" name="Group 273"/>
            <p:cNvGrpSpPr/>
            <p:nvPr/>
          </p:nvGrpSpPr>
          <p:grpSpPr>
            <a:xfrm rot="-10071992">
              <a:off x="236687" y="547074"/>
              <a:ext cx="321677" cy="436775"/>
              <a:chOff x="0" y="0"/>
              <a:chExt cx="374133" cy="508000"/>
            </a:xfrm>
          </p:grpSpPr>
          <p:sp>
            <p:nvSpPr>
              <p:cNvPr id="274" name="Freeform 274"/>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275" name="Group 275"/>
            <p:cNvGrpSpPr/>
            <p:nvPr/>
          </p:nvGrpSpPr>
          <p:grpSpPr>
            <a:xfrm rot="2909442">
              <a:off x="933131" y="924100"/>
              <a:ext cx="320511" cy="436775"/>
              <a:chOff x="0" y="0"/>
              <a:chExt cx="372777" cy="508000"/>
            </a:xfrm>
          </p:grpSpPr>
          <p:sp>
            <p:nvSpPr>
              <p:cNvPr id="276" name="Freeform 27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77" name="Group 277"/>
            <p:cNvGrpSpPr/>
            <p:nvPr/>
          </p:nvGrpSpPr>
          <p:grpSpPr>
            <a:xfrm rot="-4696161">
              <a:off x="318923" y="552672"/>
              <a:ext cx="199697" cy="436775"/>
              <a:chOff x="0" y="0"/>
              <a:chExt cx="232262" cy="508000"/>
            </a:xfrm>
          </p:grpSpPr>
          <p:sp>
            <p:nvSpPr>
              <p:cNvPr id="278" name="Freeform 27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79" name="Group 279"/>
            <p:cNvGrpSpPr/>
            <p:nvPr/>
          </p:nvGrpSpPr>
          <p:grpSpPr>
            <a:xfrm rot="-2490557">
              <a:off x="1007115" y="939442"/>
              <a:ext cx="199697" cy="436775"/>
              <a:chOff x="0" y="0"/>
              <a:chExt cx="232262" cy="508000"/>
            </a:xfrm>
          </p:grpSpPr>
          <p:sp>
            <p:nvSpPr>
              <p:cNvPr id="280" name="Freeform 28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81" name="Group 281"/>
            <p:cNvGrpSpPr/>
            <p:nvPr/>
          </p:nvGrpSpPr>
          <p:grpSpPr>
            <a:xfrm rot="8932711">
              <a:off x="157955" y="463776"/>
              <a:ext cx="199697" cy="436775"/>
              <a:chOff x="0" y="0"/>
              <a:chExt cx="232262" cy="508000"/>
            </a:xfrm>
          </p:grpSpPr>
          <p:sp>
            <p:nvSpPr>
              <p:cNvPr id="282" name="Freeform 28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83" name="Group 283"/>
            <p:cNvGrpSpPr/>
            <p:nvPr/>
          </p:nvGrpSpPr>
          <p:grpSpPr>
            <a:xfrm rot="-7305832">
              <a:off x="138392" y="559483"/>
              <a:ext cx="199697" cy="436775"/>
              <a:chOff x="0" y="0"/>
              <a:chExt cx="232262" cy="508000"/>
            </a:xfrm>
          </p:grpSpPr>
          <p:sp>
            <p:nvSpPr>
              <p:cNvPr id="284" name="Freeform 28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85" name="Group 285"/>
            <p:cNvGrpSpPr/>
            <p:nvPr/>
          </p:nvGrpSpPr>
          <p:grpSpPr>
            <a:xfrm rot="-8686452">
              <a:off x="730701" y="17603"/>
              <a:ext cx="199697" cy="436775"/>
              <a:chOff x="0" y="0"/>
              <a:chExt cx="232262" cy="508000"/>
            </a:xfrm>
          </p:grpSpPr>
          <p:sp>
            <p:nvSpPr>
              <p:cNvPr id="286" name="Freeform 28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287" name="Group 287"/>
            <p:cNvGrpSpPr/>
            <p:nvPr/>
          </p:nvGrpSpPr>
          <p:grpSpPr>
            <a:xfrm rot="-3324996">
              <a:off x="635185" y="38080"/>
              <a:ext cx="199697" cy="436775"/>
              <a:chOff x="0" y="0"/>
              <a:chExt cx="232262" cy="508000"/>
            </a:xfrm>
          </p:grpSpPr>
          <p:sp>
            <p:nvSpPr>
              <p:cNvPr id="288" name="Freeform 28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289" name="Group 289"/>
          <p:cNvGrpSpPr/>
          <p:nvPr/>
        </p:nvGrpSpPr>
        <p:grpSpPr>
          <a:xfrm rot="-3517871">
            <a:off x="1251299" y="8019433"/>
            <a:ext cx="1022350" cy="1055422"/>
            <a:chOff x="0" y="0"/>
            <a:chExt cx="1363133" cy="1407229"/>
          </a:xfrm>
        </p:grpSpPr>
        <p:grpSp>
          <p:nvGrpSpPr>
            <p:cNvPr id="290" name="Group 290"/>
            <p:cNvGrpSpPr>
              <a:grpSpLocks noChangeAspect="1"/>
            </p:cNvGrpSpPr>
            <p:nvPr/>
          </p:nvGrpSpPr>
          <p:grpSpPr>
            <a:xfrm rot="-2490557">
              <a:off x="533314" y="547557"/>
              <a:ext cx="583547" cy="583547"/>
              <a:chOff x="0" y="0"/>
              <a:chExt cx="6350000" cy="6350000"/>
            </a:xfrm>
          </p:grpSpPr>
          <p:sp>
            <p:nvSpPr>
              <p:cNvPr id="291" name="Freeform 29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292" name="Freeform 29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293" name="Group 293"/>
            <p:cNvGrpSpPr/>
            <p:nvPr/>
          </p:nvGrpSpPr>
          <p:grpSpPr>
            <a:xfrm rot="-5659385">
              <a:off x="641729" y="186166"/>
              <a:ext cx="320511" cy="436775"/>
              <a:chOff x="0" y="0"/>
              <a:chExt cx="372777" cy="508000"/>
            </a:xfrm>
          </p:grpSpPr>
          <p:sp>
            <p:nvSpPr>
              <p:cNvPr id="294" name="Freeform 294"/>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95" name="Group 295"/>
            <p:cNvGrpSpPr/>
            <p:nvPr/>
          </p:nvGrpSpPr>
          <p:grpSpPr>
            <a:xfrm rot="-10071992">
              <a:off x="236687" y="547074"/>
              <a:ext cx="321677" cy="436775"/>
              <a:chOff x="0" y="0"/>
              <a:chExt cx="374133" cy="508000"/>
            </a:xfrm>
          </p:grpSpPr>
          <p:sp>
            <p:nvSpPr>
              <p:cNvPr id="296" name="Freeform 296"/>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297" name="Group 297"/>
            <p:cNvGrpSpPr/>
            <p:nvPr/>
          </p:nvGrpSpPr>
          <p:grpSpPr>
            <a:xfrm rot="2909442">
              <a:off x="933131" y="924100"/>
              <a:ext cx="320511" cy="436775"/>
              <a:chOff x="0" y="0"/>
              <a:chExt cx="372777" cy="508000"/>
            </a:xfrm>
          </p:grpSpPr>
          <p:sp>
            <p:nvSpPr>
              <p:cNvPr id="298" name="Freeform 298"/>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299" name="Group 299"/>
            <p:cNvGrpSpPr/>
            <p:nvPr/>
          </p:nvGrpSpPr>
          <p:grpSpPr>
            <a:xfrm rot="-4696161">
              <a:off x="318923" y="552672"/>
              <a:ext cx="199697" cy="436775"/>
              <a:chOff x="0" y="0"/>
              <a:chExt cx="232262" cy="508000"/>
            </a:xfrm>
          </p:grpSpPr>
          <p:sp>
            <p:nvSpPr>
              <p:cNvPr id="300" name="Freeform 30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01" name="Group 301"/>
            <p:cNvGrpSpPr/>
            <p:nvPr/>
          </p:nvGrpSpPr>
          <p:grpSpPr>
            <a:xfrm rot="-2490557">
              <a:off x="1007115" y="939442"/>
              <a:ext cx="199697" cy="436775"/>
              <a:chOff x="0" y="0"/>
              <a:chExt cx="232262" cy="508000"/>
            </a:xfrm>
          </p:grpSpPr>
          <p:sp>
            <p:nvSpPr>
              <p:cNvPr id="302" name="Freeform 30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03" name="Group 303"/>
            <p:cNvGrpSpPr/>
            <p:nvPr/>
          </p:nvGrpSpPr>
          <p:grpSpPr>
            <a:xfrm rot="8932711">
              <a:off x="157955" y="463776"/>
              <a:ext cx="199697" cy="436775"/>
              <a:chOff x="0" y="0"/>
              <a:chExt cx="232262" cy="508000"/>
            </a:xfrm>
          </p:grpSpPr>
          <p:sp>
            <p:nvSpPr>
              <p:cNvPr id="304" name="Freeform 30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05" name="Group 305"/>
            <p:cNvGrpSpPr/>
            <p:nvPr/>
          </p:nvGrpSpPr>
          <p:grpSpPr>
            <a:xfrm rot="-7305832">
              <a:off x="138392" y="559483"/>
              <a:ext cx="199697" cy="436775"/>
              <a:chOff x="0" y="0"/>
              <a:chExt cx="232262" cy="508000"/>
            </a:xfrm>
          </p:grpSpPr>
          <p:sp>
            <p:nvSpPr>
              <p:cNvPr id="306" name="Freeform 30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07" name="Group 307"/>
            <p:cNvGrpSpPr/>
            <p:nvPr/>
          </p:nvGrpSpPr>
          <p:grpSpPr>
            <a:xfrm rot="-8686452">
              <a:off x="730701" y="17603"/>
              <a:ext cx="199697" cy="436775"/>
              <a:chOff x="0" y="0"/>
              <a:chExt cx="232262" cy="508000"/>
            </a:xfrm>
          </p:grpSpPr>
          <p:sp>
            <p:nvSpPr>
              <p:cNvPr id="308" name="Freeform 30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09" name="Group 309"/>
            <p:cNvGrpSpPr/>
            <p:nvPr/>
          </p:nvGrpSpPr>
          <p:grpSpPr>
            <a:xfrm rot="-3324996">
              <a:off x="635185" y="38080"/>
              <a:ext cx="199697" cy="436775"/>
              <a:chOff x="0" y="0"/>
              <a:chExt cx="232262" cy="508000"/>
            </a:xfrm>
          </p:grpSpPr>
          <p:sp>
            <p:nvSpPr>
              <p:cNvPr id="310" name="Freeform 31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311" name="Group 311"/>
          <p:cNvGrpSpPr/>
          <p:nvPr/>
        </p:nvGrpSpPr>
        <p:grpSpPr>
          <a:xfrm rot="4431079">
            <a:off x="1251299" y="9048133"/>
            <a:ext cx="1022350" cy="1055422"/>
            <a:chOff x="0" y="0"/>
            <a:chExt cx="1363133" cy="1407229"/>
          </a:xfrm>
        </p:grpSpPr>
        <p:grpSp>
          <p:nvGrpSpPr>
            <p:cNvPr id="312" name="Group 312"/>
            <p:cNvGrpSpPr>
              <a:grpSpLocks noChangeAspect="1"/>
            </p:cNvGrpSpPr>
            <p:nvPr/>
          </p:nvGrpSpPr>
          <p:grpSpPr>
            <a:xfrm rot="-2490557">
              <a:off x="533314" y="547557"/>
              <a:ext cx="583547" cy="583547"/>
              <a:chOff x="0" y="0"/>
              <a:chExt cx="6350000" cy="6350000"/>
            </a:xfrm>
          </p:grpSpPr>
          <p:sp>
            <p:nvSpPr>
              <p:cNvPr id="313" name="Freeform 31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sp>
            <p:nvSpPr>
              <p:cNvPr id="314" name="Freeform 31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545454"/>
              </a:solidFill>
            </p:spPr>
          </p:sp>
        </p:grpSp>
        <p:grpSp>
          <p:nvGrpSpPr>
            <p:cNvPr id="315" name="Group 315"/>
            <p:cNvGrpSpPr/>
            <p:nvPr/>
          </p:nvGrpSpPr>
          <p:grpSpPr>
            <a:xfrm rot="-5659385">
              <a:off x="641729" y="186166"/>
              <a:ext cx="320511" cy="436775"/>
              <a:chOff x="0" y="0"/>
              <a:chExt cx="372777" cy="508000"/>
            </a:xfrm>
          </p:grpSpPr>
          <p:sp>
            <p:nvSpPr>
              <p:cNvPr id="316" name="Freeform 316"/>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317" name="Group 317"/>
            <p:cNvGrpSpPr/>
            <p:nvPr/>
          </p:nvGrpSpPr>
          <p:grpSpPr>
            <a:xfrm rot="-10071992">
              <a:off x="236687" y="547074"/>
              <a:ext cx="321677" cy="436775"/>
              <a:chOff x="0" y="0"/>
              <a:chExt cx="374133" cy="508000"/>
            </a:xfrm>
          </p:grpSpPr>
          <p:sp>
            <p:nvSpPr>
              <p:cNvPr id="318" name="Freeform 318"/>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545454"/>
              </a:solidFill>
            </p:spPr>
          </p:sp>
        </p:grpSp>
        <p:grpSp>
          <p:nvGrpSpPr>
            <p:cNvPr id="319" name="Group 319"/>
            <p:cNvGrpSpPr/>
            <p:nvPr/>
          </p:nvGrpSpPr>
          <p:grpSpPr>
            <a:xfrm rot="2909442">
              <a:off x="933131" y="924100"/>
              <a:ext cx="320511" cy="436775"/>
              <a:chOff x="0" y="0"/>
              <a:chExt cx="372777" cy="508000"/>
            </a:xfrm>
          </p:grpSpPr>
          <p:sp>
            <p:nvSpPr>
              <p:cNvPr id="320" name="Freeform 320"/>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545454"/>
              </a:solidFill>
            </p:spPr>
          </p:sp>
        </p:grpSp>
        <p:grpSp>
          <p:nvGrpSpPr>
            <p:cNvPr id="321" name="Group 321"/>
            <p:cNvGrpSpPr/>
            <p:nvPr/>
          </p:nvGrpSpPr>
          <p:grpSpPr>
            <a:xfrm rot="-4696161">
              <a:off x="318923" y="552672"/>
              <a:ext cx="199697" cy="436775"/>
              <a:chOff x="0" y="0"/>
              <a:chExt cx="232262" cy="508000"/>
            </a:xfrm>
          </p:grpSpPr>
          <p:sp>
            <p:nvSpPr>
              <p:cNvPr id="322" name="Freeform 32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23" name="Group 323"/>
            <p:cNvGrpSpPr/>
            <p:nvPr/>
          </p:nvGrpSpPr>
          <p:grpSpPr>
            <a:xfrm rot="-2490557">
              <a:off x="1007115" y="939442"/>
              <a:ext cx="199697" cy="436775"/>
              <a:chOff x="0" y="0"/>
              <a:chExt cx="232262" cy="508000"/>
            </a:xfrm>
          </p:grpSpPr>
          <p:sp>
            <p:nvSpPr>
              <p:cNvPr id="324" name="Freeform 324"/>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25" name="Group 325"/>
            <p:cNvGrpSpPr/>
            <p:nvPr/>
          </p:nvGrpSpPr>
          <p:grpSpPr>
            <a:xfrm rot="8932711">
              <a:off x="157955" y="463776"/>
              <a:ext cx="199697" cy="436775"/>
              <a:chOff x="0" y="0"/>
              <a:chExt cx="232262" cy="508000"/>
            </a:xfrm>
          </p:grpSpPr>
          <p:sp>
            <p:nvSpPr>
              <p:cNvPr id="326" name="Freeform 326"/>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27" name="Group 327"/>
            <p:cNvGrpSpPr/>
            <p:nvPr/>
          </p:nvGrpSpPr>
          <p:grpSpPr>
            <a:xfrm rot="-7305832">
              <a:off x="138392" y="559483"/>
              <a:ext cx="199697" cy="436775"/>
              <a:chOff x="0" y="0"/>
              <a:chExt cx="232262" cy="508000"/>
            </a:xfrm>
          </p:grpSpPr>
          <p:sp>
            <p:nvSpPr>
              <p:cNvPr id="328" name="Freeform 328"/>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29" name="Group 329"/>
            <p:cNvGrpSpPr/>
            <p:nvPr/>
          </p:nvGrpSpPr>
          <p:grpSpPr>
            <a:xfrm rot="-8686452">
              <a:off x="730701" y="17603"/>
              <a:ext cx="199697" cy="436775"/>
              <a:chOff x="0" y="0"/>
              <a:chExt cx="232262" cy="508000"/>
            </a:xfrm>
          </p:grpSpPr>
          <p:sp>
            <p:nvSpPr>
              <p:cNvPr id="330" name="Freeform 330"/>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nvGrpSpPr>
            <p:cNvPr id="331" name="Group 331"/>
            <p:cNvGrpSpPr/>
            <p:nvPr/>
          </p:nvGrpSpPr>
          <p:grpSpPr>
            <a:xfrm rot="-3324996">
              <a:off x="635185" y="38080"/>
              <a:ext cx="199697" cy="436775"/>
              <a:chOff x="0" y="0"/>
              <a:chExt cx="232262" cy="508000"/>
            </a:xfrm>
          </p:grpSpPr>
          <p:sp>
            <p:nvSpPr>
              <p:cNvPr id="332" name="Freeform 332"/>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545454"/>
              </a:solidFill>
            </p:spPr>
          </p:sp>
        </p:grpSp>
      </p:grpSp>
      <p:grpSp>
        <p:nvGrpSpPr>
          <p:cNvPr id="333" name="Group 333"/>
          <p:cNvGrpSpPr>
            <a:grpSpLocks noChangeAspect="1"/>
          </p:cNvGrpSpPr>
          <p:nvPr/>
        </p:nvGrpSpPr>
        <p:grpSpPr>
          <a:xfrm>
            <a:off x="5028731" y="876362"/>
            <a:ext cx="8230538" cy="8229600"/>
            <a:chOff x="0" y="0"/>
            <a:chExt cx="6350013" cy="6349289"/>
          </a:xfrm>
        </p:grpSpPr>
        <p:sp>
          <p:nvSpPr>
            <p:cNvPr id="334" name="Freeform 334"/>
            <p:cNvSpPr/>
            <p:nvPr/>
          </p:nvSpPr>
          <p:spPr>
            <a:xfrm>
              <a:off x="-95250" y="-95136"/>
              <a:ext cx="6540525" cy="6539573"/>
            </a:xfrm>
            <a:custGeom>
              <a:avLst/>
              <a:gdLst/>
              <a:ahLst/>
              <a:cxnLst/>
              <a:rect l="l" t="t" r="r" b="b"/>
              <a:pathLst>
                <a:path w="6540525" h="6539573">
                  <a:moveTo>
                    <a:pt x="5684545" y="1101865"/>
                  </a:moveTo>
                  <a:cubicBezTo>
                    <a:pt x="5560364" y="886829"/>
                    <a:pt x="5335181" y="766521"/>
                    <a:pt x="5103533" y="766356"/>
                  </a:cubicBezTo>
                  <a:lnTo>
                    <a:pt x="5103571" y="766318"/>
                  </a:lnTo>
                  <a:cubicBezTo>
                    <a:pt x="4871923" y="766115"/>
                    <a:pt x="4646701" y="645821"/>
                    <a:pt x="4522559" y="430810"/>
                  </a:cubicBezTo>
                  <a:cubicBezTo>
                    <a:pt x="4337317" y="109919"/>
                    <a:pt x="3927030" y="0"/>
                    <a:pt x="3606140" y="185281"/>
                  </a:cubicBezTo>
                  <a:lnTo>
                    <a:pt x="3606089" y="185319"/>
                  </a:lnTo>
                  <a:lnTo>
                    <a:pt x="3606089" y="185115"/>
                  </a:lnTo>
                  <a:cubicBezTo>
                    <a:pt x="3406788" y="299936"/>
                    <a:pt x="3153854" y="309029"/>
                    <a:pt x="2939771" y="187630"/>
                  </a:cubicBezTo>
                  <a:cubicBezTo>
                    <a:pt x="2836743" y="126902"/>
                    <a:pt x="2719296" y="94958"/>
                    <a:pt x="2599703" y="95136"/>
                  </a:cubicBezTo>
                  <a:cubicBezTo>
                    <a:pt x="2351405" y="95136"/>
                    <a:pt x="2134641" y="230048"/>
                    <a:pt x="2018614" y="430568"/>
                  </a:cubicBezTo>
                  <a:lnTo>
                    <a:pt x="2018614" y="430530"/>
                  </a:lnTo>
                  <a:cubicBezTo>
                    <a:pt x="1902625" y="631012"/>
                    <a:pt x="1685811" y="765925"/>
                    <a:pt x="1437551" y="765925"/>
                  </a:cubicBezTo>
                  <a:cubicBezTo>
                    <a:pt x="1067029" y="765925"/>
                    <a:pt x="766686" y="1066267"/>
                    <a:pt x="766686" y="1436789"/>
                  </a:cubicBezTo>
                  <a:lnTo>
                    <a:pt x="766686" y="1436866"/>
                  </a:lnTo>
                  <a:lnTo>
                    <a:pt x="766483" y="1436789"/>
                  </a:lnTo>
                  <a:cubicBezTo>
                    <a:pt x="766280" y="1666672"/>
                    <a:pt x="647802" y="1890154"/>
                    <a:pt x="435902" y="2014906"/>
                  </a:cubicBezTo>
                  <a:cubicBezTo>
                    <a:pt x="331646" y="2073744"/>
                    <a:pt x="245134" y="2159541"/>
                    <a:pt x="185433" y="2263305"/>
                  </a:cubicBezTo>
                  <a:cubicBezTo>
                    <a:pt x="61277" y="2478367"/>
                    <a:pt x="69723" y="2733523"/>
                    <a:pt x="185395" y="2934246"/>
                  </a:cubicBezTo>
                  <a:lnTo>
                    <a:pt x="185357" y="2934246"/>
                  </a:lnTo>
                  <a:cubicBezTo>
                    <a:pt x="300939" y="3134932"/>
                    <a:pt x="309385" y="3390113"/>
                    <a:pt x="185230" y="3605149"/>
                  </a:cubicBezTo>
                  <a:cubicBezTo>
                    <a:pt x="0" y="3926002"/>
                    <a:pt x="109906" y="4336288"/>
                    <a:pt x="430797" y="4521569"/>
                  </a:cubicBezTo>
                  <a:lnTo>
                    <a:pt x="430835" y="4521607"/>
                  </a:lnTo>
                  <a:lnTo>
                    <a:pt x="430708" y="4521695"/>
                  </a:lnTo>
                  <a:cubicBezTo>
                    <a:pt x="631228" y="4637634"/>
                    <a:pt x="766077" y="4854448"/>
                    <a:pt x="766077" y="5102746"/>
                  </a:cubicBezTo>
                  <a:cubicBezTo>
                    <a:pt x="766077" y="5473268"/>
                    <a:pt x="1066419" y="5773611"/>
                    <a:pt x="1436929" y="5773611"/>
                  </a:cubicBezTo>
                  <a:cubicBezTo>
                    <a:pt x="1685239" y="5773611"/>
                    <a:pt x="1901965" y="5908497"/>
                    <a:pt x="2018030" y="6109018"/>
                  </a:cubicBezTo>
                  <a:cubicBezTo>
                    <a:pt x="2134019" y="6309449"/>
                    <a:pt x="2350821" y="6444425"/>
                    <a:pt x="2599093" y="6444425"/>
                  </a:cubicBezTo>
                  <a:cubicBezTo>
                    <a:pt x="2718685" y="6444579"/>
                    <a:pt x="2836127" y="6412633"/>
                    <a:pt x="2939161" y="6351918"/>
                  </a:cubicBezTo>
                  <a:cubicBezTo>
                    <a:pt x="3153194" y="6230544"/>
                    <a:pt x="3406191" y="6239637"/>
                    <a:pt x="3605479" y="6354496"/>
                  </a:cubicBezTo>
                  <a:lnTo>
                    <a:pt x="3605479" y="6354255"/>
                  </a:lnTo>
                  <a:lnTo>
                    <a:pt x="3605517" y="6354331"/>
                  </a:lnTo>
                  <a:cubicBezTo>
                    <a:pt x="3926408" y="6539573"/>
                    <a:pt x="4336694" y="6429617"/>
                    <a:pt x="4521987" y="6108764"/>
                  </a:cubicBezTo>
                  <a:cubicBezTo>
                    <a:pt x="4646130" y="5893766"/>
                    <a:pt x="4871314" y="5773446"/>
                    <a:pt x="5102961" y="5773281"/>
                  </a:cubicBezTo>
                  <a:lnTo>
                    <a:pt x="5102911" y="5773192"/>
                  </a:lnTo>
                  <a:cubicBezTo>
                    <a:pt x="5334558" y="5773027"/>
                    <a:pt x="5559780" y="5652707"/>
                    <a:pt x="5683885" y="5437709"/>
                  </a:cubicBezTo>
                  <a:cubicBezTo>
                    <a:pt x="5745010" y="5331855"/>
                    <a:pt x="5774017" y="5216234"/>
                    <a:pt x="5773890" y="5102213"/>
                  </a:cubicBezTo>
                  <a:lnTo>
                    <a:pt x="5773979" y="5102290"/>
                  </a:lnTo>
                  <a:cubicBezTo>
                    <a:pt x="5774182" y="4878846"/>
                    <a:pt x="5886145" y="4661358"/>
                    <a:pt x="6087059" y="4534828"/>
                  </a:cubicBezTo>
                  <a:cubicBezTo>
                    <a:pt x="6195364" y="4477881"/>
                    <a:pt x="6289357" y="4390620"/>
                    <a:pt x="6355029" y="4276866"/>
                  </a:cubicBezTo>
                  <a:cubicBezTo>
                    <a:pt x="6479222" y="4061753"/>
                    <a:pt x="6470777" y="3806572"/>
                    <a:pt x="6355118" y="3605886"/>
                  </a:cubicBezTo>
                  <a:lnTo>
                    <a:pt x="6355156" y="3605886"/>
                  </a:lnTo>
                  <a:cubicBezTo>
                    <a:pt x="6239535" y="3405201"/>
                    <a:pt x="6231077" y="3150020"/>
                    <a:pt x="6355245" y="2934971"/>
                  </a:cubicBezTo>
                  <a:cubicBezTo>
                    <a:pt x="6540525" y="2614080"/>
                    <a:pt x="6430568" y="2203832"/>
                    <a:pt x="6109677" y="2018552"/>
                  </a:cubicBezTo>
                  <a:lnTo>
                    <a:pt x="6109627" y="2018501"/>
                  </a:lnTo>
                  <a:lnTo>
                    <a:pt x="6109754" y="2018463"/>
                  </a:lnTo>
                  <a:cubicBezTo>
                    <a:pt x="5910847" y="1903375"/>
                    <a:pt x="5776557" y="1689088"/>
                    <a:pt x="5774436" y="1443267"/>
                  </a:cubicBezTo>
                  <a:cubicBezTo>
                    <a:pt x="5775604" y="1327265"/>
                    <a:pt x="5746686" y="1209536"/>
                    <a:pt x="5684545" y="1101865"/>
                  </a:cubicBezTo>
                </a:path>
              </a:pathLst>
            </a:custGeom>
            <a:blipFill>
              <a:blip r:embed="rId2"/>
              <a:stretch>
                <a:fillRect t="-16674" b="-16674"/>
              </a:stretch>
            </a:blipFill>
          </p:spPr>
        </p:sp>
      </p:grpSp>
      <p:sp>
        <p:nvSpPr>
          <p:cNvPr id="335" name="TextBox 335"/>
          <p:cNvSpPr txBox="1"/>
          <p:nvPr/>
        </p:nvSpPr>
        <p:spPr>
          <a:xfrm>
            <a:off x="7222061" y="9113522"/>
            <a:ext cx="4444542" cy="877019"/>
          </a:xfrm>
          <a:prstGeom prst="rect">
            <a:avLst/>
          </a:prstGeom>
        </p:spPr>
        <p:txBody>
          <a:bodyPr lIns="0" tIns="0" rIns="0" bIns="0" rtlCol="0" anchor="t">
            <a:spAutoFit/>
          </a:bodyPr>
          <a:lstStyle/>
          <a:p>
            <a:pPr>
              <a:lnSpc>
                <a:spcPts val="7160"/>
              </a:lnSpc>
            </a:pPr>
            <a:r>
              <a:rPr lang="en-US" sz="5507" spc="275">
                <a:solidFill>
                  <a:srgbClr val="545454"/>
                </a:solidFill>
                <a:latin typeface="Norwester"/>
              </a:rPr>
              <a:t>LINDA, AGE 5</a:t>
            </a:r>
          </a:p>
        </p:txBody>
      </p:sp>
    </p:spTree>
    <p:extLst>
      <p:ext uri="{BB962C8B-B14F-4D97-AF65-F5344CB8AC3E}">
        <p14:creationId xmlns:p14="http://schemas.microsoft.com/office/powerpoint/2010/main" val="728564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0EDDD2"/>
          </a:solidFill>
        </p:spPr>
      </p:sp>
      <p:sp>
        <p:nvSpPr>
          <p:cNvPr id="3" name="TextBox 3"/>
          <p:cNvSpPr txBox="1"/>
          <p:nvPr/>
        </p:nvSpPr>
        <p:spPr>
          <a:xfrm>
            <a:off x="8664352" y="666750"/>
            <a:ext cx="8414438" cy="670560"/>
          </a:xfrm>
          <a:prstGeom prst="rect">
            <a:avLst/>
          </a:prstGeom>
        </p:spPr>
        <p:txBody>
          <a:bodyPr lIns="0" tIns="0" rIns="0" bIns="0" rtlCol="0" anchor="t">
            <a:spAutoFit/>
          </a:bodyPr>
          <a:lstStyle/>
          <a:p>
            <a:pPr algn="r">
              <a:lnSpc>
                <a:spcPts val="5460"/>
              </a:lnSpc>
            </a:pPr>
            <a:r>
              <a:rPr lang="en-US" sz="4200" spc="210">
                <a:solidFill>
                  <a:srgbClr val="303030"/>
                </a:solidFill>
                <a:latin typeface="Norwester"/>
              </a:rPr>
              <a:t>THE BIG PICTURE</a:t>
            </a:r>
          </a:p>
        </p:txBody>
      </p:sp>
      <p:grpSp>
        <p:nvGrpSpPr>
          <p:cNvPr id="4" name="Group 4"/>
          <p:cNvGrpSpPr/>
          <p:nvPr/>
        </p:nvGrpSpPr>
        <p:grpSpPr>
          <a:xfrm>
            <a:off x="345565" y="462289"/>
            <a:ext cx="1022350" cy="1055422"/>
            <a:chOff x="0" y="0"/>
            <a:chExt cx="1363133" cy="1407229"/>
          </a:xfrm>
        </p:grpSpPr>
        <p:grpSp>
          <p:nvGrpSpPr>
            <p:cNvPr id="5" name="Group 5"/>
            <p:cNvGrpSpPr>
              <a:grpSpLocks noChangeAspect="1"/>
            </p:cNvGrpSpPr>
            <p:nvPr/>
          </p:nvGrpSpPr>
          <p:grpSpPr>
            <a:xfrm rot="-2490557">
              <a:off x="533314" y="547557"/>
              <a:ext cx="583547" cy="583547"/>
              <a:chOff x="0" y="0"/>
              <a:chExt cx="6350000" cy="6350000"/>
            </a:xfrm>
          </p:grpSpPr>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7" name="Freeform 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8" name="Group 8"/>
            <p:cNvGrpSpPr/>
            <p:nvPr/>
          </p:nvGrpSpPr>
          <p:grpSpPr>
            <a:xfrm rot="-5659385">
              <a:off x="641729" y="186166"/>
              <a:ext cx="320511" cy="436775"/>
              <a:chOff x="0" y="0"/>
              <a:chExt cx="372777" cy="508000"/>
            </a:xfrm>
          </p:grpSpPr>
          <p:sp>
            <p:nvSpPr>
              <p:cNvPr id="9" name="Freeform 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0" name="Group 10"/>
            <p:cNvGrpSpPr/>
            <p:nvPr/>
          </p:nvGrpSpPr>
          <p:grpSpPr>
            <a:xfrm rot="-10071992">
              <a:off x="236687" y="547074"/>
              <a:ext cx="321677" cy="436775"/>
              <a:chOff x="0" y="0"/>
              <a:chExt cx="374133" cy="508000"/>
            </a:xfrm>
          </p:grpSpPr>
          <p:sp>
            <p:nvSpPr>
              <p:cNvPr id="11" name="Freeform 1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2" name="Group 12"/>
            <p:cNvGrpSpPr/>
            <p:nvPr/>
          </p:nvGrpSpPr>
          <p:grpSpPr>
            <a:xfrm rot="2909442">
              <a:off x="933131" y="924100"/>
              <a:ext cx="320511" cy="436775"/>
              <a:chOff x="0" y="0"/>
              <a:chExt cx="372777" cy="508000"/>
            </a:xfrm>
          </p:grpSpPr>
          <p:sp>
            <p:nvSpPr>
              <p:cNvPr id="13" name="Freeform 1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4" name="Group 14"/>
            <p:cNvGrpSpPr/>
            <p:nvPr/>
          </p:nvGrpSpPr>
          <p:grpSpPr>
            <a:xfrm rot="-4696161">
              <a:off x="318923" y="552672"/>
              <a:ext cx="199697" cy="436775"/>
              <a:chOff x="0" y="0"/>
              <a:chExt cx="232262" cy="508000"/>
            </a:xfrm>
          </p:grpSpPr>
          <p:sp>
            <p:nvSpPr>
              <p:cNvPr id="15" name="Freeform 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6" name="Group 16"/>
            <p:cNvGrpSpPr/>
            <p:nvPr/>
          </p:nvGrpSpPr>
          <p:grpSpPr>
            <a:xfrm rot="-2490557">
              <a:off x="1007115" y="939442"/>
              <a:ext cx="199697" cy="436775"/>
              <a:chOff x="0" y="0"/>
              <a:chExt cx="232262" cy="508000"/>
            </a:xfrm>
          </p:grpSpPr>
          <p:sp>
            <p:nvSpPr>
              <p:cNvPr id="17" name="Freeform 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8" name="Group 18"/>
            <p:cNvGrpSpPr/>
            <p:nvPr/>
          </p:nvGrpSpPr>
          <p:grpSpPr>
            <a:xfrm rot="8932711">
              <a:off x="157955" y="463776"/>
              <a:ext cx="199697" cy="436775"/>
              <a:chOff x="0" y="0"/>
              <a:chExt cx="232262" cy="508000"/>
            </a:xfrm>
          </p:grpSpPr>
          <p:sp>
            <p:nvSpPr>
              <p:cNvPr id="19" name="Freeform 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 name="Group 20"/>
            <p:cNvGrpSpPr/>
            <p:nvPr/>
          </p:nvGrpSpPr>
          <p:grpSpPr>
            <a:xfrm rot="-7305832">
              <a:off x="138392" y="559483"/>
              <a:ext cx="199697" cy="436775"/>
              <a:chOff x="0" y="0"/>
              <a:chExt cx="232262" cy="508000"/>
            </a:xfrm>
          </p:grpSpPr>
          <p:sp>
            <p:nvSpPr>
              <p:cNvPr id="21" name="Freeform 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 name="Group 22"/>
            <p:cNvGrpSpPr/>
            <p:nvPr/>
          </p:nvGrpSpPr>
          <p:grpSpPr>
            <a:xfrm rot="-8686452">
              <a:off x="730701" y="17603"/>
              <a:ext cx="199697" cy="436775"/>
              <a:chOff x="0" y="0"/>
              <a:chExt cx="232262" cy="508000"/>
            </a:xfrm>
          </p:grpSpPr>
          <p:sp>
            <p:nvSpPr>
              <p:cNvPr id="23" name="Freeform 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 name="Group 24"/>
            <p:cNvGrpSpPr/>
            <p:nvPr/>
          </p:nvGrpSpPr>
          <p:grpSpPr>
            <a:xfrm rot="-3324996">
              <a:off x="635185" y="38080"/>
              <a:ext cx="199697" cy="436775"/>
              <a:chOff x="0" y="0"/>
              <a:chExt cx="232262" cy="508000"/>
            </a:xfrm>
          </p:grpSpPr>
          <p:sp>
            <p:nvSpPr>
              <p:cNvPr id="25" name="Freeform 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6" name="Group 26"/>
          <p:cNvGrpSpPr/>
          <p:nvPr/>
        </p:nvGrpSpPr>
        <p:grpSpPr>
          <a:xfrm rot="2927008">
            <a:off x="517525" y="1722230"/>
            <a:ext cx="1022350" cy="1055422"/>
            <a:chOff x="0" y="0"/>
            <a:chExt cx="1363133" cy="1407229"/>
          </a:xfrm>
        </p:grpSpPr>
        <p:grpSp>
          <p:nvGrpSpPr>
            <p:cNvPr id="27" name="Group 27"/>
            <p:cNvGrpSpPr>
              <a:grpSpLocks noChangeAspect="1"/>
            </p:cNvGrpSpPr>
            <p:nvPr/>
          </p:nvGrpSpPr>
          <p:grpSpPr>
            <a:xfrm rot="-2490557">
              <a:off x="533314" y="547557"/>
              <a:ext cx="583547" cy="583547"/>
              <a:chOff x="0" y="0"/>
              <a:chExt cx="6350000" cy="6350000"/>
            </a:xfrm>
          </p:grpSpPr>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9" name="Freeform 2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30" name="Group 30"/>
            <p:cNvGrpSpPr/>
            <p:nvPr/>
          </p:nvGrpSpPr>
          <p:grpSpPr>
            <a:xfrm rot="-5659385">
              <a:off x="641729" y="186166"/>
              <a:ext cx="320511" cy="436775"/>
              <a:chOff x="0" y="0"/>
              <a:chExt cx="372777" cy="508000"/>
            </a:xfrm>
          </p:grpSpPr>
          <p:sp>
            <p:nvSpPr>
              <p:cNvPr id="31" name="Freeform 3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2" name="Group 32"/>
            <p:cNvGrpSpPr/>
            <p:nvPr/>
          </p:nvGrpSpPr>
          <p:grpSpPr>
            <a:xfrm rot="-10071992">
              <a:off x="236687" y="547074"/>
              <a:ext cx="321677" cy="436775"/>
              <a:chOff x="0" y="0"/>
              <a:chExt cx="374133" cy="508000"/>
            </a:xfrm>
          </p:grpSpPr>
          <p:sp>
            <p:nvSpPr>
              <p:cNvPr id="33" name="Freeform 3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34" name="Group 34"/>
            <p:cNvGrpSpPr/>
            <p:nvPr/>
          </p:nvGrpSpPr>
          <p:grpSpPr>
            <a:xfrm rot="2909442">
              <a:off x="933131" y="924100"/>
              <a:ext cx="320511" cy="436775"/>
              <a:chOff x="0" y="0"/>
              <a:chExt cx="372777" cy="508000"/>
            </a:xfrm>
          </p:grpSpPr>
          <p:sp>
            <p:nvSpPr>
              <p:cNvPr id="35" name="Freeform 3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6" name="Group 36"/>
            <p:cNvGrpSpPr/>
            <p:nvPr/>
          </p:nvGrpSpPr>
          <p:grpSpPr>
            <a:xfrm rot="-4696161">
              <a:off x="318923" y="552672"/>
              <a:ext cx="199697" cy="436775"/>
              <a:chOff x="0" y="0"/>
              <a:chExt cx="232262" cy="508000"/>
            </a:xfrm>
          </p:grpSpPr>
          <p:sp>
            <p:nvSpPr>
              <p:cNvPr id="37" name="Freeform 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8" name="Group 38"/>
            <p:cNvGrpSpPr/>
            <p:nvPr/>
          </p:nvGrpSpPr>
          <p:grpSpPr>
            <a:xfrm rot="-2490557">
              <a:off x="1007115" y="939442"/>
              <a:ext cx="199697" cy="436775"/>
              <a:chOff x="0" y="0"/>
              <a:chExt cx="232262" cy="508000"/>
            </a:xfrm>
          </p:grpSpPr>
          <p:sp>
            <p:nvSpPr>
              <p:cNvPr id="39" name="Freeform 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0" name="Group 40"/>
            <p:cNvGrpSpPr/>
            <p:nvPr/>
          </p:nvGrpSpPr>
          <p:grpSpPr>
            <a:xfrm rot="8932711">
              <a:off x="157955" y="463776"/>
              <a:ext cx="199697" cy="436775"/>
              <a:chOff x="0" y="0"/>
              <a:chExt cx="232262" cy="508000"/>
            </a:xfrm>
          </p:grpSpPr>
          <p:sp>
            <p:nvSpPr>
              <p:cNvPr id="41" name="Freeform 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2" name="Group 42"/>
            <p:cNvGrpSpPr/>
            <p:nvPr/>
          </p:nvGrpSpPr>
          <p:grpSpPr>
            <a:xfrm rot="-7305832">
              <a:off x="138392" y="559483"/>
              <a:ext cx="199697" cy="436775"/>
              <a:chOff x="0" y="0"/>
              <a:chExt cx="232262" cy="508000"/>
            </a:xfrm>
          </p:grpSpPr>
          <p:sp>
            <p:nvSpPr>
              <p:cNvPr id="43" name="Freeform 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4" name="Group 44"/>
            <p:cNvGrpSpPr/>
            <p:nvPr/>
          </p:nvGrpSpPr>
          <p:grpSpPr>
            <a:xfrm rot="-8686452">
              <a:off x="730701" y="17603"/>
              <a:ext cx="199697" cy="436775"/>
              <a:chOff x="0" y="0"/>
              <a:chExt cx="232262" cy="508000"/>
            </a:xfrm>
          </p:grpSpPr>
          <p:sp>
            <p:nvSpPr>
              <p:cNvPr id="45" name="Freeform 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6" name="Group 46"/>
            <p:cNvGrpSpPr/>
            <p:nvPr/>
          </p:nvGrpSpPr>
          <p:grpSpPr>
            <a:xfrm rot="-3324996">
              <a:off x="635185" y="38080"/>
              <a:ext cx="199697" cy="436775"/>
              <a:chOff x="0" y="0"/>
              <a:chExt cx="232262" cy="508000"/>
            </a:xfrm>
          </p:grpSpPr>
          <p:sp>
            <p:nvSpPr>
              <p:cNvPr id="47" name="Freeform 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48" name="Group 48"/>
          <p:cNvGrpSpPr/>
          <p:nvPr/>
        </p:nvGrpSpPr>
        <p:grpSpPr>
          <a:xfrm rot="2396009">
            <a:off x="1762474" y="870341"/>
            <a:ext cx="1022350" cy="1055422"/>
            <a:chOff x="0" y="0"/>
            <a:chExt cx="1363133" cy="1407229"/>
          </a:xfrm>
        </p:grpSpPr>
        <p:grpSp>
          <p:nvGrpSpPr>
            <p:cNvPr id="49" name="Group 49"/>
            <p:cNvGrpSpPr>
              <a:grpSpLocks noChangeAspect="1"/>
            </p:cNvGrpSpPr>
            <p:nvPr/>
          </p:nvGrpSpPr>
          <p:grpSpPr>
            <a:xfrm rot="-2490557">
              <a:off x="533314" y="547557"/>
              <a:ext cx="583547" cy="583547"/>
              <a:chOff x="0" y="0"/>
              <a:chExt cx="6350000" cy="6350000"/>
            </a:xfrm>
          </p:grpSpPr>
          <p:sp>
            <p:nvSpPr>
              <p:cNvPr id="50" name="Freeform 5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51" name="Freeform 5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52" name="Group 52"/>
            <p:cNvGrpSpPr/>
            <p:nvPr/>
          </p:nvGrpSpPr>
          <p:grpSpPr>
            <a:xfrm rot="-5659385">
              <a:off x="641729" y="186166"/>
              <a:ext cx="320511" cy="436775"/>
              <a:chOff x="0" y="0"/>
              <a:chExt cx="372777" cy="508000"/>
            </a:xfrm>
          </p:grpSpPr>
          <p:sp>
            <p:nvSpPr>
              <p:cNvPr id="53" name="Freeform 5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54" name="Group 54"/>
            <p:cNvGrpSpPr/>
            <p:nvPr/>
          </p:nvGrpSpPr>
          <p:grpSpPr>
            <a:xfrm rot="-10071992">
              <a:off x="236687" y="547074"/>
              <a:ext cx="321677" cy="436775"/>
              <a:chOff x="0" y="0"/>
              <a:chExt cx="374133" cy="508000"/>
            </a:xfrm>
          </p:grpSpPr>
          <p:sp>
            <p:nvSpPr>
              <p:cNvPr id="55" name="Freeform 5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56" name="Group 56"/>
            <p:cNvGrpSpPr/>
            <p:nvPr/>
          </p:nvGrpSpPr>
          <p:grpSpPr>
            <a:xfrm rot="2909442">
              <a:off x="933131" y="924100"/>
              <a:ext cx="320511" cy="436775"/>
              <a:chOff x="0" y="0"/>
              <a:chExt cx="372777" cy="508000"/>
            </a:xfrm>
          </p:grpSpPr>
          <p:sp>
            <p:nvSpPr>
              <p:cNvPr id="57" name="Freeform 5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58" name="Group 58"/>
            <p:cNvGrpSpPr/>
            <p:nvPr/>
          </p:nvGrpSpPr>
          <p:grpSpPr>
            <a:xfrm rot="-4696161">
              <a:off x="318923" y="552672"/>
              <a:ext cx="199697" cy="436775"/>
              <a:chOff x="0" y="0"/>
              <a:chExt cx="232262" cy="508000"/>
            </a:xfrm>
          </p:grpSpPr>
          <p:sp>
            <p:nvSpPr>
              <p:cNvPr id="59" name="Freeform 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0" name="Group 60"/>
            <p:cNvGrpSpPr/>
            <p:nvPr/>
          </p:nvGrpSpPr>
          <p:grpSpPr>
            <a:xfrm rot="-2490557">
              <a:off x="1007115" y="939442"/>
              <a:ext cx="199697" cy="436775"/>
              <a:chOff x="0" y="0"/>
              <a:chExt cx="232262" cy="508000"/>
            </a:xfrm>
          </p:grpSpPr>
          <p:sp>
            <p:nvSpPr>
              <p:cNvPr id="61" name="Freeform 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2" name="Group 62"/>
            <p:cNvGrpSpPr/>
            <p:nvPr/>
          </p:nvGrpSpPr>
          <p:grpSpPr>
            <a:xfrm rot="8932711">
              <a:off x="157955" y="463776"/>
              <a:ext cx="199697" cy="436775"/>
              <a:chOff x="0" y="0"/>
              <a:chExt cx="232262" cy="508000"/>
            </a:xfrm>
          </p:grpSpPr>
          <p:sp>
            <p:nvSpPr>
              <p:cNvPr id="63" name="Freeform 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4" name="Group 64"/>
            <p:cNvGrpSpPr/>
            <p:nvPr/>
          </p:nvGrpSpPr>
          <p:grpSpPr>
            <a:xfrm rot="-7305832">
              <a:off x="138392" y="559483"/>
              <a:ext cx="199697" cy="436775"/>
              <a:chOff x="0" y="0"/>
              <a:chExt cx="232262" cy="508000"/>
            </a:xfrm>
          </p:grpSpPr>
          <p:sp>
            <p:nvSpPr>
              <p:cNvPr id="65" name="Freeform 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6" name="Group 66"/>
            <p:cNvGrpSpPr/>
            <p:nvPr/>
          </p:nvGrpSpPr>
          <p:grpSpPr>
            <a:xfrm rot="-8686452">
              <a:off x="730701" y="17603"/>
              <a:ext cx="199697" cy="436775"/>
              <a:chOff x="0" y="0"/>
              <a:chExt cx="232262" cy="508000"/>
            </a:xfrm>
          </p:grpSpPr>
          <p:sp>
            <p:nvSpPr>
              <p:cNvPr id="67" name="Freeform 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8" name="Group 68"/>
            <p:cNvGrpSpPr/>
            <p:nvPr/>
          </p:nvGrpSpPr>
          <p:grpSpPr>
            <a:xfrm rot="-3324996">
              <a:off x="635185" y="38080"/>
              <a:ext cx="199697" cy="436775"/>
              <a:chOff x="0" y="0"/>
              <a:chExt cx="232262" cy="508000"/>
            </a:xfrm>
          </p:grpSpPr>
          <p:sp>
            <p:nvSpPr>
              <p:cNvPr id="69" name="Freeform 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70" name="Group 70"/>
          <p:cNvGrpSpPr/>
          <p:nvPr/>
        </p:nvGrpSpPr>
        <p:grpSpPr>
          <a:xfrm rot="7453708">
            <a:off x="1856919" y="2130818"/>
            <a:ext cx="1022350" cy="1055422"/>
            <a:chOff x="0" y="0"/>
            <a:chExt cx="1363133" cy="1407229"/>
          </a:xfrm>
        </p:grpSpPr>
        <p:grpSp>
          <p:nvGrpSpPr>
            <p:cNvPr id="71" name="Group 71"/>
            <p:cNvGrpSpPr>
              <a:grpSpLocks noChangeAspect="1"/>
            </p:cNvGrpSpPr>
            <p:nvPr/>
          </p:nvGrpSpPr>
          <p:grpSpPr>
            <a:xfrm rot="-2490557">
              <a:off x="533314" y="547557"/>
              <a:ext cx="583547" cy="583547"/>
              <a:chOff x="0" y="0"/>
              <a:chExt cx="6350000" cy="6350000"/>
            </a:xfrm>
          </p:grpSpPr>
          <p:sp>
            <p:nvSpPr>
              <p:cNvPr id="72" name="Freeform 7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73" name="Freeform 7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74" name="Group 74"/>
            <p:cNvGrpSpPr/>
            <p:nvPr/>
          </p:nvGrpSpPr>
          <p:grpSpPr>
            <a:xfrm rot="-5659385">
              <a:off x="641729" y="186166"/>
              <a:ext cx="320511" cy="436775"/>
              <a:chOff x="0" y="0"/>
              <a:chExt cx="372777" cy="508000"/>
            </a:xfrm>
          </p:grpSpPr>
          <p:sp>
            <p:nvSpPr>
              <p:cNvPr id="75" name="Freeform 7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76" name="Group 76"/>
            <p:cNvGrpSpPr/>
            <p:nvPr/>
          </p:nvGrpSpPr>
          <p:grpSpPr>
            <a:xfrm rot="-10071992">
              <a:off x="236687" y="547074"/>
              <a:ext cx="321677" cy="436775"/>
              <a:chOff x="0" y="0"/>
              <a:chExt cx="374133" cy="508000"/>
            </a:xfrm>
          </p:grpSpPr>
          <p:sp>
            <p:nvSpPr>
              <p:cNvPr id="77" name="Freeform 7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78" name="Group 78"/>
            <p:cNvGrpSpPr/>
            <p:nvPr/>
          </p:nvGrpSpPr>
          <p:grpSpPr>
            <a:xfrm rot="2909442">
              <a:off x="933131" y="924100"/>
              <a:ext cx="320511" cy="436775"/>
              <a:chOff x="0" y="0"/>
              <a:chExt cx="372777" cy="508000"/>
            </a:xfrm>
          </p:grpSpPr>
          <p:sp>
            <p:nvSpPr>
              <p:cNvPr id="79" name="Freeform 7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80" name="Group 80"/>
            <p:cNvGrpSpPr/>
            <p:nvPr/>
          </p:nvGrpSpPr>
          <p:grpSpPr>
            <a:xfrm rot="-4696161">
              <a:off x="318923" y="552672"/>
              <a:ext cx="199697" cy="436775"/>
              <a:chOff x="0" y="0"/>
              <a:chExt cx="232262" cy="508000"/>
            </a:xfrm>
          </p:grpSpPr>
          <p:sp>
            <p:nvSpPr>
              <p:cNvPr id="81" name="Freeform 8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82" name="Group 82"/>
            <p:cNvGrpSpPr/>
            <p:nvPr/>
          </p:nvGrpSpPr>
          <p:grpSpPr>
            <a:xfrm rot="-2490557">
              <a:off x="1007115" y="939442"/>
              <a:ext cx="199697" cy="436775"/>
              <a:chOff x="0" y="0"/>
              <a:chExt cx="232262" cy="508000"/>
            </a:xfrm>
          </p:grpSpPr>
          <p:sp>
            <p:nvSpPr>
              <p:cNvPr id="83" name="Freeform 8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84" name="Group 84"/>
            <p:cNvGrpSpPr/>
            <p:nvPr/>
          </p:nvGrpSpPr>
          <p:grpSpPr>
            <a:xfrm rot="8932711">
              <a:off x="157955" y="463776"/>
              <a:ext cx="199697" cy="436775"/>
              <a:chOff x="0" y="0"/>
              <a:chExt cx="232262" cy="508000"/>
            </a:xfrm>
          </p:grpSpPr>
          <p:sp>
            <p:nvSpPr>
              <p:cNvPr id="85" name="Freeform 8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86" name="Group 86"/>
            <p:cNvGrpSpPr/>
            <p:nvPr/>
          </p:nvGrpSpPr>
          <p:grpSpPr>
            <a:xfrm rot="-7305832">
              <a:off x="138392" y="559483"/>
              <a:ext cx="199697" cy="436775"/>
              <a:chOff x="0" y="0"/>
              <a:chExt cx="232262" cy="508000"/>
            </a:xfrm>
          </p:grpSpPr>
          <p:sp>
            <p:nvSpPr>
              <p:cNvPr id="87" name="Freeform 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88" name="Group 88"/>
            <p:cNvGrpSpPr/>
            <p:nvPr/>
          </p:nvGrpSpPr>
          <p:grpSpPr>
            <a:xfrm rot="-8686452">
              <a:off x="730701" y="17603"/>
              <a:ext cx="199697" cy="436775"/>
              <a:chOff x="0" y="0"/>
              <a:chExt cx="232262" cy="508000"/>
            </a:xfrm>
          </p:grpSpPr>
          <p:sp>
            <p:nvSpPr>
              <p:cNvPr id="89" name="Freeform 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90" name="Group 90"/>
            <p:cNvGrpSpPr/>
            <p:nvPr/>
          </p:nvGrpSpPr>
          <p:grpSpPr>
            <a:xfrm rot="-3324996">
              <a:off x="635185" y="38080"/>
              <a:ext cx="199697" cy="436775"/>
              <a:chOff x="0" y="0"/>
              <a:chExt cx="232262" cy="508000"/>
            </a:xfrm>
          </p:grpSpPr>
          <p:sp>
            <p:nvSpPr>
              <p:cNvPr id="91" name="Freeform 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92" name="Group 92"/>
          <p:cNvGrpSpPr/>
          <p:nvPr/>
        </p:nvGrpSpPr>
        <p:grpSpPr>
          <a:xfrm rot="1507440">
            <a:off x="345565" y="3216799"/>
            <a:ext cx="1022350" cy="1055422"/>
            <a:chOff x="0" y="0"/>
            <a:chExt cx="1363133" cy="1407229"/>
          </a:xfrm>
        </p:grpSpPr>
        <p:grpSp>
          <p:nvGrpSpPr>
            <p:cNvPr id="93" name="Group 93"/>
            <p:cNvGrpSpPr>
              <a:grpSpLocks noChangeAspect="1"/>
            </p:cNvGrpSpPr>
            <p:nvPr/>
          </p:nvGrpSpPr>
          <p:grpSpPr>
            <a:xfrm rot="-2490557">
              <a:off x="533314" y="547557"/>
              <a:ext cx="583547" cy="583547"/>
              <a:chOff x="0" y="0"/>
              <a:chExt cx="6350000" cy="6350000"/>
            </a:xfrm>
          </p:grpSpPr>
          <p:sp>
            <p:nvSpPr>
              <p:cNvPr id="94" name="Freeform 9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95" name="Freeform 9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96" name="Group 96"/>
            <p:cNvGrpSpPr/>
            <p:nvPr/>
          </p:nvGrpSpPr>
          <p:grpSpPr>
            <a:xfrm rot="-5659385">
              <a:off x="641729" y="186166"/>
              <a:ext cx="320511" cy="436775"/>
              <a:chOff x="0" y="0"/>
              <a:chExt cx="372777" cy="508000"/>
            </a:xfrm>
          </p:grpSpPr>
          <p:sp>
            <p:nvSpPr>
              <p:cNvPr id="97" name="Freeform 9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98" name="Group 98"/>
            <p:cNvGrpSpPr/>
            <p:nvPr/>
          </p:nvGrpSpPr>
          <p:grpSpPr>
            <a:xfrm rot="-10071992">
              <a:off x="236687" y="547074"/>
              <a:ext cx="321677" cy="436775"/>
              <a:chOff x="0" y="0"/>
              <a:chExt cx="374133" cy="508000"/>
            </a:xfrm>
          </p:grpSpPr>
          <p:sp>
            <p:nvSpPr>
              <p:cNvPr id="99" name="Freeform 9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00" name="Group 100"/>
            <p:cNvGrpSpPr/>
            <p:nvPr/>
          </p:nvGrpSpPr>
          <p:grpSpPr>
            <a:xfrm rot="2909442">
              <a:off x="933131" y="924100"/>
              <a:ext cx="320511" cy="436775"/>
              <a:chOff x="0" y="0"/>
              <a:chExt cx="372777" cy="508000"/>
            </a:xfrm>
          </p:grpSpPr>
          <p:sp>
            <p:nvSpPr>
              <p:cNvPr id="101" name="Freeform 10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02" name="Group 102"/>
            <p:cNvGrpSpPr/>
            <p:nvPr/>
          </p:nvGrpSpPr>
          <p:grpSpPr>
            <a:xfrm rot="-4696161">
              <a:off x="318923" y="552672"/>
              <a:ext cx="199697" cy="436775"/>
              <a:chOff x="0" y="0"/>
              <a:chExt cx="232262" cy="508000"/>
            </a:xfrm>
          </p:grpSpPr>
          <p:sp>
            <p:nvSpPr>
              <p:cNvPr id="103" name="Freeform 10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04" name="Group 104"/>
            <p:cNvGrpSpPr/>
            <p:nvPr/>
          </p:nvGrpSpPr>
          <p:grpSpPr>
            <a:xfrm rot="-2490557">
              <a:off x="1007115" y="939442"/>
              <a:ext cx="199697" cy="436775"/>
              <a:chOff x="0" y="0"/>
              <a:chExt cx="232262" cy="508000"/>
            </a:xfrm>
          </p:grpSpPr>
          <p:sp>
            <p:nvSpPr>
              <p:cNvPr id="105" name="Freeform 10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06" name="Group 106"/>
            <p:cNvGrpSpPr/>
            <p:nvPr/>
          </p:nvGrpSpPr>
          <p:grpSpPr>
            <a:xfrm rot="8932711">
              <a:off x="157955" y="463776"/>
              <a:ext cx="199697" cy="436775"/>
              <a:chOff x="0" y="0"/>
              <a:chExt cx="232262" cy="508000"/>
            </a:xfrm>
          </p:grpSpPr>
          <p:sp>
            <p:nvSpPr>
              <p:cNvPr id="107" name="Freeform 10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08" name="Group 108"/>
            <p:cNvGrpSpPr/>
            <p:nvPr/>
          </p:nvGrpSpPr>
          <p:grpSpPr>
            <a:xfrm rot="-7305832">
              <a:off x="138392" y="559483"/>
              <a:ext cx="199697" cy="436775"/>
              <a:chOff x="0" y="0"/>
              <a:chExt cx="232262" cy="508000"/>
            </a:xfrm>
          </p:grpSpPr>
          <p:sp>
            <p:nvSpPr>
              <p:cNvPr id="109" name="Freeform 10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10" name="Group 110"/>
            <p:cNvGrpSpPr/>
            <p:nvPr/>
          </p:nvGrpSpPr>
          <p:grpSpPr>
            <a:xfrm rot="-8686452">
              <a:off x="730701" y="17603"/>
              <a:ext cx="199697" cy="436775"/>
              <a:chOff x="0" y="0"/>
              <a:chExt cx="232262" cy="508000"/>
            </a:xfrm>
          </p:grpSpPr>
          <p:sp>
            <p:nvSpPr>
              <p:cNvPr id="111" name="Freeform 11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12" name="Group 112"/>
            <p:cNvGrpSpPr/>
            <p:nvPr/>
          </p:nvGrpSpPr>
          <p:grpSpPr>
            <a:xfrm rot="-3324996">
              <a:off x="635185" y="38080"/>
              <a:ext cx="199697" cy="436775"/>
              <a:chOff x="0" y="0"/>
              <a:chExt cx="232262" cy="508000"/>
            </a:xfrm>
          </p:grpSpPr>
          <p:sp>
            <p:nvSpPr>
              <p:cNvPr id="113" name="Freeform 1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14" name="Group 114"/>
          <p:cNvGrpSpPr/>
          <p:nvPr/>
        </p:nvGrpSpPr>
        <p:grpSpPr>
          <a:xfrm rot="7453708">
            <a:off x="1870263" y="3743976"/>
            <a:ext cx="1022350" cy="1055422"/>
            <a:chOff x="0" y="0"/>
            <a:chExt cx="1363133" cy="1407229"/>
          </a:xfrm>
        </p:grpSpPr>
        <p:grpSp>
          <p:nvGrpSpPr>
            <p:cNvPr id="115" name="Group 115"/>
            <p:cNvGrpSpPr>
              <a:grpSpLocks noChangeAspect="1"/>
            </p:cNvGrpSpPr>
            <p:nvPr/>
          </p:nvGrpSpPr>
          <p:grpSpPr>
            <a:xfrm rot="-2490557">
              <a:off x="533314" y="547557"/>
              <a:ext cx="583547" cy="583547"/>
              <a:chOff x="0" y="0"/>
              <a:chExt cx="6350000" cy="6350000"/>
            </a:xfrm>
          </p:grpSpPr>
          <p:sp>
            <p:nvSpPr>
              <p:cNvPr id="116" name="Freeform 11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17" name="Freeform 11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18" name="Group 118"/>
            <p:cNvGrpSpPr/>
            <p:nvPr/>
          </p:nvGrpSpPr>
          <p:grpSpPr>
            <a:xfrm rot="-5659385">
              <a:off x="641729" y="186166"/>
              <a:ext cx="320511" cy="436775"/>
              <a:chOff x="0" y="0"/>
              <a:chExt cx="372777" cy="508000"/>
            </a:xfrm>
          </p:grpSpPr>
          <p:sp>
            <p:nvSpPr>
              <p:cNvPr id="119" name="Freeform 11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20" name="Group 120"/>
            <p:cNvGrpSpPr/>
            <p:nvPr/>
          </p:nvGrpSpPr>
          <p:grpSpPr>
            <a:xfrm rot="-10071992">
              <a:off x="236687" y="547074"/>
              <a:ext cx="321677" cy="436775"/>
              <a:chOff x="0" y="0"/>
              <a:chExt cx="374133" cy="508000"/>
            </a:xfrm>
          </p:grpSpPr>
          <p:sp>
            <p:nvSpPr>
              <p:cNvPr id="121" name="Freeform 12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22" name="Group 122"/>
            <p:cNvGrpSpPr/>
            <p:nvPr/>
          </p:nvGrpSpPr>
          <p:grpSpPr>
            <a:xfrm rot="2909442">
              <a:off x="933131" y="924100"/>
              <a:ext cx="320511" cy="436775"/>
              <a:chOff x="0" y="0"/>
              <a:chExt cx="372777" cy="508000"/>
            </a:xfrm>
          </p:grpSpPr>
          <p:sp>
            <p:nvSpPr>
              <p:cNvPr id="123" name="Freeform 12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24" name="Group 124"/>
            <p:cNvGrpSpPr/>
            <p:nvPr/>
          </p:nvGrpSpPr>
          <p:grpSpPr>
            <a:xfrm rot="-4696161">
              <a:off x="318923" y="552672"/>
              <a:ext cx="199697" cy="436775"/>
              <a:chOff x="0" y="0"/>
              <a:chExt cx="232262" cy="508000"/>
            </a:xfrm>
          </p:grpSpPr>
          <p:sp>
            <p:nvSpPr>
              <p:cNvPr id="125" name="Freeform 1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26" name="Group 126"/>
            <p:cNvGrpSpPr/>
            <p:nvPr/>
          </p:nvGrpSpPr>
          <p:grpSpPr>
            <a:xfrm rot="-2490557">
              <a:off x="1007115" y="939442"/>
              <a:ext cx="199697" cy="436775"/>
              <a:chOff x="0" y="0"/>
              <a:chExt cx="232262" cy="508000"/>
            </a:xfrm>
          </p:grpSpPr>
          <p:sp>
            <p:nvSpPr>
              <p:cNvPr id="127" name="Freeform 1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28" name="Group 128"/>
            <p:cNvGrpSpPr/>
            <p:nvPr/>
          </p:nvGrpSpPr>
          <p:grpSpPr>
            <a:xfrm rot="8932711">
              <a:off x="157955" y="463776"/>
              <a:ext cx="199697" cy="436775"/>
              <a:chOff x="0" y="0"/>
              <a:chExt cx="232262" cy="508000"/>
            </a:xfrm>
          </p:grpSpPr>
          <p:sp>
            <p:nvSpPr>
              <p:cNvPr id="129" name="Freeform 1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0" name="Group 130"/>
            <p:cNvGrpSpPr/>
            <p:nvPr/>
          </p:nvGrpSpPr>
          <p:grpSpPr>
            <a:xfrm rot="-7305832">
              <a:off x="138392" y="559483"/>
              <a:ext cx="199697" cy="436775"/>
              <a:chOff x="0" y="0"/>
              <a:chExt cx="232262" cy="508000"/>
            </a:xfrm>
          </p:grpSpPr>
          <p:sp>
            <p:nvSpPr>
              <p:cNvPr id="131" name="Freeform 1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2" name="Group 132"/>
            <p:cNvGrpSpPr/>
            <p:nvPr/>
          </p:nvGrpSpPr>
          <p:grpSpPr>
            <a:xfrm rot="-8686452">
              <a:off x="730701" y="17603"/>
              <a:ext cx="199697" cy="436775"/>
              <a:chOff x="0" y="0"/>
              <a:chExt cx="232262" cy="508000"/>
            </a:xfrm>
          </p:grpSpPr>
          <p:sp>
            <p:nvSpPr>
              <p:cNvPr id="133" name="Freeform 1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4" name="Group 134"/>
            <p:cNvGrpSpPr/>
            <p:nvPr/>
          </p:nvGrpSpPr>
          <p:grpSpPr>
            <a:xfrm rot="-3324996">
              <a:off x="635185" y="38080"/>
              <a:ext cx="199697" cy="436775"/>
              <a:chOff x="0" y="0"/>
              <a:chExt cx="232262" cy="508000"/>
            </a:xfrm>
          </p:grpSpPr>
          <p:sp>
            <p:nvSpPr>
              <p:cNvPr id="135" name="Freeform 1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36" name="Group 136"/>
          <p:cNvGrpSpPr/>
          <p:nvPr/>
        </p:nvGrpSpPr>
        <p:grpSpPr>
          <a:xfrm rot="1507440">
            <a:off x="358909" y="4829958"/>
            <a:ext cx="1022350" cy="1055422"/>
            <a:chOff x="0" y="0"/>
            <a:chExt cx="1363133" cy="1407229"/>
          </a:xfrm>
        </p:grpSpPr>
        <p:grpSp>
          <p:nvGrpSpPr>
            <p:cNvPr id="137" name="Group 137"/>
            <p:cNvGrpSpPr>
              <a:grpSpLocks noChangeAspect="1"/>
            </p:cNvGrpSpPr>
            <p:nvPr/>
          </p:nvGrpSpPr>
          <p:grpSpPr>
            <a:xfrm rot="-2490557">
              <a:off x="533314" y="547557"/>
              <a:ext cx="583547" cy="583547"/>
              <a:chOff x="0" y="0"/>
              <a:chExt cx="6350000" cy="6350000"/>
            </a:xfrm>
          </p:grpSpPr>
          <p:sp>
            <p:nvSpPr>
              <p:cNvPr id="138" name="Freeform 13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39" name="Freeform 13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40" name="Group 140"/>
            <p:cNvGrpSpPr/>
            <p:nvPr/>
          </p:nvGrpSpPr>
          <p:grpSpPr>
            <a:xfrm rot="-5659385">
              <a:off x="641729" y="186166"/>
              <a:ext cx="320511" cy="436775"/>
              <a:chOff x="0" y="0"/>
              <a:chExt cx="372777" cy="508000"/>
            </a:xfrm>
          </p:grpSpPr>
          <p:sp>
            <p:nvSpPr>
              <p:cNvPr id="141" name="Freeform 14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42" name="Group 142"/>
            <p:cNvGrpSpPr/>
            <p:nvPr/>
          </p:nvGrpSpPr>
          <p:grpSpPr>
            <a:xfrm rot="-10071992">
              <a:off x="236687" y="547074"/>
              <a:ext cx="321677" cy="436775"/>
              <a:chOff x="0" y="0"/>
              <a:chExt cx="374133" cy="508000"/>
            </a:xfrm>
          </p:grpSpPr>
          <p:sp>
            <p:nvSpPr>
              <p:cNvPr id="143" name="Freeform 14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44" name="Group 144"/>
            <p:cNvGrpSpPr/>
            <p:nvPr/>
          </p:nvGrpSpPr>
          <p:grpSpPr>
            <a:xfrm rot="2909442">
              <a:off x="933131" y="924100"/>
              <a:ext cx="320511" cy="436775"/>
              <a:chOff x="0" y="0"/>
              <a:chExt cx="372777" cy="508000"/>
            </a:xfrm>
          </p:grpSpPr>
          <p:sp>
            <p:nvSpPr>
              <p:cNvPr id="145" name="Freeform 14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46" name="Group 146"/>
            <p:cNvGrpSpPr/>
            <p:nvPr/>
          </p:nvGrpSpPr>
          <p:grpSpPr>
            <a:xfrm rot="-4696161">
              <a:off x="318923" y="552672"/>
              <a:ext cx="199697" cy="436775"/>
              <a:chOff x="0" y="0"/>
              <a:chExt cx="232262" cy="508000"/>
            </a:xfrm>
          </p:grpSpPr>
          <p:sp>
            <p:nvSpPr>
              <p:cNvPr id="147" name="Freeform 1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48" name="Group 148"/>
            <p:cNvGrpSpPr/>
            <p:nvPr/>
          </p:nvGrpSpPr>
          <p:grpSpPr>
            <a:xfrm rot="-2490557">
              <a:off x="1007115" y="939442"/>
              <a:ext cx="199697" cy="436775"/>
              <a:chOff x="0" y="0"/>
              <a:chExt cx="232262" cy="508000"/>
            </a:xfrm>
          </p:grpSpPr>
          <p:sp>
            <p:nvSpPr>
              <p:cNvPr id="149" name="Freeform 1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0" name="Group 150"/>
            <p:cNvGrpSpPr/>
            <p:nvPr/>
          </p:nvGrpSpPr>
          <p:grpSpPr>
            <a:xfrm rot="8932711">
              <a:off x="157955" y="463776"/>
              <a:ext cx="199697" cy="436775"/>
              <a:chOff x="0" y="0"/>
              <a:chExt cx="232262" cy="508000"/>
            </a:xfrm>
          </p:grpSpPr>
          <p:sp>
            <p:nvSpPr>
              <p:cNvPr id="151" name="Freeform 15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2" name="Group 152"/>
            <p:cNvGrpSpPr/>
            <p:nvPr/>
          </p:nvGrpSpPr>
          <p:grpSpPr>
            <a:xfrm rot="-7305832">
              <a:off x="138392" y="559483"/>
              <a:ext cx="199697" cy="436775"/>
              <a:chOff x="0" y="0"/>
              <a:chExt cx="232262" cy="508000"/>
            </a:xfrm>
          </p:grpSpPr>
          <p:sp>
            <p:nvSpPr>
              <p:cNvPr id="153" name="Freeform 15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4" name="Group 154"/>
            <p:cNvGrpSpPr/>
            <p:nvPr/>
          </p:nvGrpSpPr>
          <p:grpSpPr>
            <a:xfrm rot="-8686452">
              <a:off x="730701" y="17603"/>
              <a:ext cx="199697" cy="436775"/>
              <a:chOff x="0" y="0"/>
              <a:chExt cx="232262" cy="508000"/>
            </a:xfrm>
          </p:grpSpPr>
          <p:sp>
            <p:nvSpPr>
              <p:cNvPr id="155" name="Freeform 15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6" name="Group 156"/>
            <p:cNvGrpSpPr/>
            <p:nvPr/>
          </p:nvGrpSpPr>
          <p:grpSpPr>
            <a:xfrm rot="-3324996">
              <a:off x="635185" y="38080"/>
              <a:ext cx="199697" cy="436775"/>
              <a:chOff x="0" y="0"/>
              <a:chExt cx="232262" cy="508000"/>
            </a:xfrm>
          </p:grpSpPr>
          <p:sp>
            <p:nvSpPr>
              <p:cNvPr id="157" name="Freeform 1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58" name="Group 158"/>
          <p:cNvGrpSpPr/>
          <p:nvPr/>
        </p:nvGrpSpPr>
        <p:grpSpPr>
          <a:xfrm rot="-3517871">
            <a:off x="1586751" y="5078589"/>
            <a:ext cx="1022350" cy="1055422"/>
            <a:chOff x="0" y="0"/>
            <a:chExt cx="1363133" cy="1407229"/>
          </a:xfrm>
        </p:grpSpPr>
        <p:grpSp>
          <p:nvGrpSpPr>
            <p:cNvPr id="159" name="Group 159"/>
            <p:cNvGrpSpPr>
              <a:grpSpLocks noChangeAspect="1"/>
            </p:cNvGrpSpPr>
            <p:nvPr/>
          </p:nvGrpSpPr>
          <p:grpSpPr>
            <a:xfrm rot="-2490557">
              <a:off x="533314" y="547557"/>
              <a:ext cx="583547" cy="583547"/>
              <a:chOff x="0" y="0"/>
              <a:chExt cx="6350000" cy="6350000"/>
            </a:xfrm>
          </p:grpSpPr>
          <p:sp>
            <p:nvSpPr>
              <p:cNvPr id="160" name="Freeform 16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61" name="Freeform 16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62" name="Group 162"/>
            <p:cNvGrpSpPr/>
            <p:nvPr/>
          </p:nvGrpSpPr>
          <p:grpSpPr>
            <a:xfrm rot="-5659385">
              <a:off x="641729" y="186166"/>
              <a:ext cx="320511" cy="436775"/>
              <a:chOff x="0" y="0"/>
              <a:chExt cx="372777" cy="508000"/>
            </a:xfrm>
          </p:grpSpPr>
          <p:sp>
            <p:nvSpPr>
              <p:cNvPr id="163" name="Freeform 16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64" name="Group 164"/>
            <p:cNvGrpSpPr/>
            <p:nvPr/>
          </p:nvGrpSpPr>
          <p:grpSpPr>
            <a:xfrm rot="-10071992">
              <a:off x="236687" y="547074"/>
              <a:ext cx="321677" cy="436775"/>
              <a:chOff x="0" y="0"/>
              <a:chExt cx="374133" cy="508000"/>
            </a:xfrm>
          </p:grpSpPr>
          <p:sp>
            <p:nvSpPr>
              <p:cNvPr id="165" name="Freeform 16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66" name="Group 166"/>
            <p:cNvGrpSpPr/>
            <p:nvPr/>
          </p:nvGrpSpPr>
          <p:grpSpPr>
            <a:xfrm rot="2909442">
              <a:off x="933131" y="924100"/>
              <a:ext cx="320511" cy="436775"/>
              <a:chOff x="0" y="0"/>
              <a:chExt cx="372777" cy="508000"/>
            </a:xfrm>
          </p:grpSpPr>
          <p:sp>
            <p:nvSpPr>
              <p:cNvPr id="167" name="Freeform 16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68" name="Group 168"/>
            <p:cNvGrpSpPr/>
            <p:nvPr/>
          </p:nvGrpSpPr>
          <p:grpSpPr>
            <a:xfrm rot="-4696161">
              <a:off x="318923" y="552672"/>
              <a:ext cx="199697" cy="436775"/>
              <a:chOff x="0" y="0"/>
              <a:chExt cx="232262" cy="508000"/>
            </a:xfrm>
          </p:grpSpPr>
          <p:sp>
            <p:nvSpPr>
              <p:cNvPr id="169" name="Freeform 1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0" name="Group 170"/>
            <p:cNvGrpSpPr/>
            <p:nvPr/>
          </p:nvGrpSpPr>
          <p:grpSpPr>
            <a:xfrm rot="-2490557">
              <a:off x="1007115" y="939442"/>
              <a:ext cx="199697" cy="436775"/>
              <a:chOff x="0" y="0"/>
              <a:chExt cx="232262" cy="508000"/>
            </a:xfrm>
          </p:grpSpPr>
          <p:sp>
            <p:nvSpPr>
              <p:cNvPr id="171" name="Freeform 1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2" name="Group 172"/>
            <p:cNvGrpSpPr/>
            <p:nvPr/>
          </p:nvGrpSpPr>
          <p:grpSpPr>
            <a:xfrm rot="8932711">
              <a:off x="157955" y="463776"/>
              <a:ext cx="199697" cy="436775"/>
              <a:chOff x="0" y="0"/>
              <a:chExt cx="232262" cy="508000"/>
            </a:xfrm>
          </p:grpSpPr>
          <p:sp>
            <p:nvSpPr>
              <p:cNvPr id="173" name="Freeform 17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4" name="Group 174"/>
            <p:cNvGrpSpPr/>
            <p:nvPr/>
          </p:nvGrpSpPr>
          <p:grpSpPr>
            <a:xfrm rot="-7305832">
              <a:off x="138392" y="559483"/>
              <a:ext cx="199697" cy="436775"/>
              <a:chOff x="0" y="0"/>
              <a:chExt cx="232262" cy="508000"/>
            </a:xfrm>
          </p:grpSpPr>
          <p:sp>
            <p:nvSpPr>
              <p:cNvPr id="175" name="Freeform 17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6" name="Group 176"/>
            <p:cNvGrpSpPr/>
            <p:nvPr/>
          </p:nvGrpSpPr>
          <p:grpSpPr>
            <a:xfrm rot="-8686452">
              <a:off x="730701" y="17603"/>
              <a:ext cx="199697" cy="436775"/>
              <a:chOff x="0" y="0"/>
              <a:chExt cx="232262" cy="508000"/>
            </a:xfrm>
          </p:grpSpPr>
          <p:sp>
            <p:nvSpPr>
              <p:cNvPr id="177" name="Freeform 17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8" name="Group 178"/>
            <p:cNvGrpSpPr/>
            <p:nvPr/>
          </p:nvGrpSpPr>
          <p:grpSpPr>
            <a:xfrm rot="-3324996">
              <a:off x="635185" y="38080"/>
              <a:ext cx="199697" cy="436775"/>
              <a:chOff x="0" y="0"/>
              <a:chExt cx="232262" cy="508000"/>
            </a:xfrm>
          </p:grpSpPr>
          <p:sp>
            <p:nvSpPr>
              <p:cNvPr id="179" name="Freeform 17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80" name="Group 180"/>
          <p:cNvGrpSpPr/>
          <p:nvPr/>
        </p:nvGrpSpPr>
        <p:grpSpPr>
          <a:xfrm rot="2927008">
            <a:off x="852977" y="5810820"/>
            <a:ext cx="1022350" cy="1055422"/>
            <a:chOff x="0" y="0"/>
            <a:chExt cx="1363133" cy="1407229"/>
          </a:xfrm>
        </p:grpSpPr>
        <p:grpSp>
          <p:nvGrpSpPr>
            <p:cNvPr id="181" name="Group 181"/>
            <p:cNvGrpSpPr>
              <a:grpSpLocks noChangeAspect="1"/>
            </p:cNvGrpSpPr>
            <p:nvPr/>
          </p:nvGrpSpPr>
          <p:grpSpPr>
            <a:xfrm rot="-2490557">
              <a:off x="533314" y="547557"/>
              <a:ext cx="583547" cy="583547"/>
              <a:chOff x="0" y="0"/>
              <a:chExt cx="6350000" cy="6350000"/>
            </a:xfrm>
          </p:grpSpPr>
          <p:sp>
            <p:nvSpPr>
              <p:cNvPr id="182" name="Freeform 18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83" name="Freeform 18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84" name="Group 184"/>
            <p:cNvGrpSpPr/>
            <p:nvPr/>
          </p:nvGrpSpPr>
          <p:grpSpPr>
            <a:xfrm rot="-5659385">
              <a:off x="641729" y="186166"/>
              <a:ext cx="320511" cy="436775"/>
              <a:chOff x="0" y="0"/>
              <a:chExt cx="372777" cy="508000"/>
            </a:xfrm>
          </p:grpSpPr>
          <p:sp>
            <p:nvSpPr>
              <p:cNvPr id="185" name="Freeform 18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86" name="Group 186"/>
            <p:cNvGrpSpPr/>
            <p:nvPr/>
          </p:nvGrpSpPr>
          <p:grpSpPr>
            <a:xfrm rot="-10071992">
              <a:off x="236687" y="547074"/>
              <a:ext cx="321677" cy="436775"/>
              <a:chOff x="0" y="0"/>
              <a:chExt cx="374133" cy="508000"/>
            </a:xfrm>
          </p:grpSpPr>
          <p:sp>
            <p:nvSpPr>
              <p:cNvPr id="187" name="Freeform 18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88" name="Group 188"/>
            <p:cNvGrpSpPr/>
            <p:nvPr/>
          </p:nvGrpSpPr>
          <p:grpSpPr>
            <a:xfrm rot="2909442">
              <a:off x="933131" y="924100"/>
              <a:ext cx="320511" cy="436775"/>
              <a:chOff x="0" y="0"/>
              <a:chExt cx="372777" cy="508000"/>
            </a:xfrm>
          </p:grpSpPr>
          <p:sp>
            <p:nvSpPr>
              <p:cNvPr id="189" name="Freeform 18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90" name="Group 190"/>
            <p:cNvGrpSpPr/>
            <p:nvPr/>
          </p:nvGrpSpPr>
          <p:grpSpPr>
            <a:xfrm rot="-4696161">
              <a:off x="318923" y="552672"/>
              <a:ext cx="199697" cy="436775"/>
              <a:chOff x="0" y="0"/>
              <a:chExt cx="232262" cy="508000"/>
            </a:xfrm>
          </p:grpSpPr>
          <p:sp>
            <p:nvSpPr>
              <p:cNvPr id="191" name="Freeform 1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2" name="Group 192"/>
            <p:cNvGrpSpPr/>
            <p:nvPr/>
          </p:nvGrpSpPr>
          <p:grpSpPr>
            <a:xfrm rot="-2490557">
              <a:off x="1007115" y="939442"/>
              <a:ext cx="199697" cy="436775"/>
              <a:chOff x="0" y="0"/>
              <a:chExt cx="232262" cy="508000"/>
            </a:xfrm>
          </p:grpSpPr>
          <p:sp>
            <p:nvSpPr>
              <p:cNvPr id="193" name="Freeform 19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4" name="Group 194"/>
            <p:cNvGrpSpPr/>
            <p:nvPr/>
          </p:nvGrpSpPr>
          <p:grpSpPr>
            <a:xfrm rot="8932711">
              <a:off x="157955" y="463776"/>
              <a:ext cx="199697" cy="436775"/>
              <a:chOff x="0" y="0"/>
              <a:chExt cx="232262" cy="508000"/>
            </a:xfrm>
          </p:grpSpPr>
          <p:sp>
            <p:nvSpPr>
              <p:cNvPr id="195" name="Freeform 19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6" name="Group 196"/>
            <p:cNvGrpSpPr/>
            <p:nvPr/>
          </p:nvGrpSpPr>
          <p:grpSpPr>
            <a:xfrm rot="-7305832">
              <a:off x="138392" y="559483"/>
              <a:ext cx="199697" cy="436775"/>
              <a:chOff x="0" y="0"/>
              <a:chExt cx="232262" cy="508000"/>
            </a:xfrm>
          </p:grpSpPr>
          <p:sp>
            <p:nvSpPr>
              <p:cNvPr id="197" name="Freeform 19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8" name="Group 198"/>
            <p:cNvGrpSpPr/>
            <p:nvPr/>
          </p:nvGrpSpPr>
          <p:grpSpPr>
            <a:xfrm rot="-8686452">
              <a:off x="730701" y="17603"/>
              <a:ext cx="199697" cy="436775"/>
              <a:chOff x="0" y="0"/>
              <a:chExt cx="232262" cy="508000"/>
            </a:xfrm>
          </p:grpSpPr>
          <p:sp>
            <p:nvSpPr>
              <p:cNvPr id="199" name="Freeform 19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0" name="Group 200"/>
            <p:cNvGrpSpPr/>
            <p:nvPr/>
          </p:nvGrpSpPr>
          <p:grpSpPr>
            <a:xfrm rot="-3324996">
              <a:off x="635185" y="38080"/>
              <a:ext cx="199697" cy="436775"/>
              <a:chOff x="0" y="0"/>
              <a:chExt cx="232262" cy="508000"/>
            </a:xfrm>
          </p:grpSpPr>
          <p:sp>
            <p:nvSpPr>
              <p:cNvPr id="201" name="Freeform 20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02" name="Group 202"/>
          <p:cNvGrpSpPr/>
          <p:nvPr/>
        </p:nvGrpSpPr>
        <p:grpSpPr>
          <a:xfrm rot="7453708">
            <a:off x="1387807" y="2850292"/>
            <a:ext cx="1022350" cy="1055422"/>
            <a:chOff x="0" y="0"/>
            <a:chExt cx="1363133" cy="1407229"/>
          </a:xfrm>
        </p:grpSpPr>
        <p:grpSp>
          <p:nvGrpSpPr>
            <p:cNvPr id="203" name="Group 203"/>
            <p:cNvGrpSpPr>
              <a:grpSpLocks noChangeAspect="1"/>
            </p:cNvGrpSpPr>
            <p:nvPr/>
          </p:nvGrpSpPr>
          <p:grpSpPr>
            <a:xfrm rot="-2490557">
              <a:off x="533314" y="547557"/>
              <a:ext cx="583547" cy="583547"/>
              <a:chOff x="0" y="0"/>
              <a:chExt cx="6350000" cy="6350000"/>
            </a:xfrm>
          </p:grpSpPr>
          <p:sp>
            <p:nvSpPr>
              <p:cNvPr id="204" name="Freeform 20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05" name="Freeform 20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06" name="Group 206"/>
            <p:cNvGrpSpPr/>
            <p:nvPr/>
          </p:nvGrpSpPr>
          <p:grpSpPr>
            <a:xfrm rot="-5659385">
              <a:off x="641729" y="186166"/>
              <a:ext cx="320511" cy="436775"/>
              <a:chOff x="0" y="0"/>
              <a:chExt cx="372777" cy="508000"/>
            </a:xfrm>
          </p:grpSpPr>
          <p:sp>
            <p:nvSpPr>
              <p:cNvPr id="207" name="Freeform 20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08" name="Group 208"/>
            <p:cNvGrpSpPr/>
            <p:nvPr/>
          </p:nvGrpSpPr>
          <p:grpSpPr>
            <a:xfrm rot="-10071992">
              <a:off x="236687" y="547074"/>
              <a:ext cx="321677" cy="436775"/>
              <a:chOff x="0" y="0"/>
              <a:chExt cx="374133" cy="508000"/>
            </a:xfrm>
          </p:grpSpPr>
          <p:sp>
            <p:nvSpPr>
              <p:cNvPr id="209" name="Freeform 20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10" name="Group 210"/>
            <p:cNvGrpSpPr/>
            <p:nvPr/>
          </p:nvGrpSpPr>
          <p:grpSpPr>
            <a:xfrm rot="2909442">
              <a:off x="933131" y="924100"/>
              <a:ext cx="320511" cy="436775"/>
              <a:chOff x="0" y="0"/>
              <a:chExt cx="372777" cy="508000"/>
            </a:xfrm>
          </p:grpSpPr>
          <p:sp>
            <p:nvSpPr>
              <p:cNvPr id="211" name="Freeform 21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12" name="Group 212"/>
            <p:cNvGrpSpPr/>
            <p:nvPr/>
          </p:nvGrpSpPr>
          <p:grpSpPr>
            <a:xfrm rot="-4696161">
              <a:off x="318923" y="552672"/>
              <a:ext cx="199697" cy="436775"/>
              <a:chOff x="0" y="0"/>
              <a:chExt cx="232262" cy="508000"/>
            </a:xfrm>
          </p:grpSpPr>
          <p:sp>
            <p:nvSpPr>
              <p:cNvPr id="213" name="Freeform 2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4" name="Group 214"/>
            <p:cNvGrpSpPr/>
            <p:nvPr/>
          </p:nvGrpSpPr>
          <p:grpSpPr>
            <a:xfrm rot="-2490557">
              <a:off x="1007115" y="939442"/>
              <a:ext cx="199697" cy="436775"/>
              <a:chOff x="0" y="0"/>
              <a:chExt cx="232262" cy="508000"/>
            </a:xfrm>
          </p:grpSpPr>
          <p:sp>
            <p:nvSpPr>
              <p:cNvPr id="215" name="Freeform 2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6" name="Group 216"/>
            <p:cNvGrpSpPr/>
            <p:nvPr/>
          </p:nvGrpSpPr>
          <p:grpSpPr>
            <a:xfrm rot="8932711">
              <a:off x="157955" y="463776"/>
              <a:ext cx="199697" cy="436775"/>
              <a:chOff x="0" y="0"/>
              <a:chExt cx="232262" cy="508000"/>
            </a:xfrm>
          </p:grpSpPr>
          <p:sp>
            <p:nvSpPr>
              <p:cNvPr id="217" name="Freeform 2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8" name="Group 218"/>
            <p:cNvGrpSpPr/>
            <p:nvPr/>
          </p:nvGrpSpPr>
          <p:grpSpPr>
            <a:xfrm rot="-7305832">
              <a:off x="138392" y="559483"/>
              <a:ext cx="199697" cy="436775"/>
              <a:chOff x="0" y="0"/>
              <a:chExt cx="232262" cy="508000"/>
            </a:xfrm>
          </p:grpSpPr>
          <p:sp>
            <p:nvSpPr>
              <p:cNvPr id="219" name="Freeform 2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0" name="Group 220"/>
            <p:cNvGrpSpPr/>
            <p:nvPr/>
          </p:nvGrpSpPr>
          <p:grpSpPr>
            <a:xfrm rot="-8686452">
              <a:off x="730701" y="17603"/>
              <a:ext cx="199697" cy="436775"/>
              <a:chOff x="0" y="0"/>
              <a:chExt cx="232262" cy="508000"/>
            </a:xfrm>
          </p:grpSpPr>
          <p:sp>
            <p:nvSpPr>
              <p:cNvPr id="221" name="Freeform 2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2" name="Group 222"/>
            <p:cNvGrpSpPr/>
            <p:nvPr/>
          </p:nvGrpSpPr>
          <p:grpSpPr>
            <a:xfrm rot="-3324996">
              <a:off x="635185" y="38080"/>
              <a:ext cx="199697" cy="436775"/>
              <a:chOff x="0" y="0"/>
              <a:chExt cx="232262" cy="508000"/>
            </a:xfrm>
          </p:grpSpPr>
          <p:sp>
            <p:nvSpPr>
              <p:cNvPr id="223" name="Freeform 2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24" name="Group 224"/>
          <p:cNvGrpSpPr/>
          <p:nvPr/>
        </p:nvGrpSpPr>
        <p:grpSpPr>
          <a:xfrm rot="1507440">
            <a:off x="264940" y="7186343"/>
            <a:ext cx="1022350" cy="1055422"/>
            <a:chOff x="0" y="0"/>
            <a:chExt cx="1363133" cy="1407229"/>
          </a:xfrm>
        </p:grpSpPr>
        <p:grpSp>
          <p:nvGrpSpPr>
            <p:cNvPr id="225" name="Group 225"/>
            <p:cNvGrpSpPr>
              <a:grpSpLocks noChangeAspect="1"/>
            </p:cNvGrpSpPr>
            <p:nvPr/>
          </p:nvGrpSpPr>
          <p:grpSpPr>
            <a:xfrm rot="-2490557">
              <a:off x="533314" y="547557"/>
              <a:ext cx="583547" cy="583547"/>
              <a:chOff x="0" y="0"/>
              <a:chExt cx="6350000" cy="6350000"/>
            </a:xfrm>
          </p:grpSpPr>
          <p:sp>
            <p:nvSpPr>
              <p:cNvPr id="226" name="Freeform 22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27" name="Freeform 2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28" name="Group 228"/>
            <p:cNvGrpSpPr/>
            <p:nvPr/>
          </p:nvGrpSpPr>
          <p:grpSpPr>
            <a:xfrm rot="-5659385">
              <a:off x="641729" y="186166"/>
              <a:ext cx="320511" cy="436775"/>
              <a:chOff x="0" y="0"/>
              <a:chExt cx="372777" cy="508000"/>
            </a:xfrm>
          </p:grpSpPr>
          <p:sp>
            <p:nvSpPr>
              <p:cNvPr id="229" name="Freeform 22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30" name="Group 230"/>
            <p:cNvGrpSpPr/>
            <p:nvPr/>
          </p:nvGrpSpPr>
          <p:grpSpPr>
            <a:xfrm rot="-10071992">
              <a:off x="236687" y="547074"/>
              <a:ext cx="321677" cy="436775"/>
              <a:chOff x="0" y="0"/>
              <a:chExt cx="374133" cy="508000"/>
            </a:xfrm>
          </p:grpSpPr>
          <p:sp>
            <p:nvSpPr>
              <p:cNvPr id="231" name="Freeform 23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32" name="Group 232"/>
            <p:cNvGrpSpPr/>
            <p:nvPr/>
          </p:nvGrpSpPr>
          <p:grpSpPr>
            <a:xfrm rot="2909442">
              <a:off x="933131" y="924100"/>
              <a:ext cx="320511" cy="436775"/>
              <a:chOff x="0" y="0"/>
              <a:chExt cx="372777" cy="508000"/>
            </a:xfrm>
          </p:grpSpPr>
          <p:sp>
            <p:nvSpPr>
              <p:cNvPr id="233" name="Freeform 23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34" name="Group 234"/>
            <p:cNvGrpSpPr/>
            <p:nvPr/>
          </p:nvGrpSpPr>
          <p:grpSpPr>
            <a:xfrm rot="-4696161">
              <a:off x="318923" y="552672"/>
              <a:ext cx="199697" cy="436775"/>
              <a:chOff x="0" y="0"/>
              <a:chExt cx="232262" cy="508000"/>
            </a:xfrm>
          </p:grpSpPr>
          <p:sp>
            <p:nvSpPr>
              <p:cNvPr id="235" name="Freeform 2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6" name="Group 236"/>
            <p:cNvGrpSpPr/>
            <p:nvPr/>
          </p:nvGrpSpPr>
          <p:grpSpPr>
            <a:xfrm rot="-2490557">
              <a:off x="1007115" y="939442"/>
              <a:ext cx="199697" cy="436775"/>
              <a:chOff x="0" y="0"/>
              <a:chExt cx="232262" cy="508000"/>
            </a:xfrm>
          </p:grpSpPr>
          <p:sp>
            <p:nvSpPr>
              <p:cNvPr id="237" name="Freeform 2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8" name="Group 238"/>
            <p:cNvGrpSpPr/>
            <p:nvPr/>
          </p:nvGrpSpPr>
          <p:grpSpPr>
            <a:xfrm rot="8932711">
              <a:off x="157955" y="463776"/>
              <a:ext cx="199697" cy="436775"/>
              <a:chOff x="0" y="0"/>
              <a:chExt cx="232262" cy="508000"/>
            </a:xfrm>
          </p:grpSpPr>
          <p:sp>
            <p:nvSpPr>
              <p:cNvPr id="239" name="Freeform 2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0" name="Group 240"/>
            <p:cNvGrpSpPr/>
            <p:nvPr/>
          </p:nvGrpSpPr>
          <p:grpSpPr>
            <a:xfrm rot="-7305832">
              <a:off x="138392" y="559483"/>
              <a:ext cx="199697" cy="436775"/>
              <a:chOff x="0" y="0"/>
              <a:chExt cx="232262" cy="508000"/>
            </a:xfrm>
          </p:grpSpPr>
          <p:sp>
            <p:nvSpPr>
              <p:cNvPr id="241" name="Freeform 2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2" name="Group 242"/>
            <p:cNvGrpSpPr/>
            <p:nvPr/>
          </p:nvGrpSpPr>
          <p:grpSpPr>
            <a:xfrm rot="-8686452">
              <a:off x="730701" y="17603"/>
              <a:ext cx="199697" cy="436775"/>
              <a:chOff x="0" y="0"/>
              <a:chExt cx="232262" cy="508000"/>
            </a:xfrm>
          </p:grpSpPr>
          <p:sp>
            <p:nvSpPr>
              <p:cNvPr id="243" name="Freeform 2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4" name="Group 244"/>
            <p:cNvGrpSpPr/>
            <p:nvPr/>
          </p:nvGrpSpPr>
          <p:grpSpPr>
            <a:xfrm rot="-3324996">
              <a:off x="635185" y="38080"/>
              <a:ext cx="199697" cy="436775"/>
              <a:chOff x="0" y="0"/>
              <a:chExt cx="232262" cy="508000"/>
            </a:xfrm>
          </p:grpSpPr>
          <p:sp>
            <p:nvSpPr>
              <p:cNvPr id="245" name="Freeform 2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46" name="Group 246"/>
          <p:cNvGrpSpPr/>
          <p:nvPr/>
        </p:nvGrpSpPr>
        <p:grpSpPr>
          <a:xfrm rot="7453708">
            <a:off x="1769622" y="6827771"/>
            <a:ext cx="1022350" cy="1055422"/>
            <a:chOff x="0" y="0"/>
            <a:chExt cx="1363133" cy="1407229"/>
          </a:xfrm>
        </p:grpSpPr>
        <p:grpSp>
          <p:nvGrpSpPr>
            <p:cNvPr id="247" name="Group 247"/>
            <p:cNvGrpSpPr>
              <a:grpSpLocks noChangeAspect="1"/>
            </p:cNvGrpSpPr>
            <p:nvPr/>
          </p:nvGrpSpPr>
          <p:grpSpPr>
            <a:xfrm rot="-2490557">
              <a:off x="533314" y="547557"/>
              <a:ext cx="583547" cy="583547"/>
              <a:chOff x="0" y="0"/>
              <a:chExt cx="6350000" cy="6350000"/>
            </a:xfrm>
          </p:grpSpPr>
          <p:sp>
            <p:nvSpPr>
              <p:cNvPr id="248" name="Freeform 24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49" name="Freeform 24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50" name="Group 250"/>
            <p:cNvGrpSpPr/>
            <p:nvPr/>
          </p:nvGrpSpPr>
          <p:grpSpPr>
            <a:xfrm rot="-5659385">
              <a:off x="641729" y="186166"/>
              <a:ext cx="320511" cy="436775"/>
              <a:chOff x="0" y="0"/>
              <a:chExt cx="372777" cy="508000"/>
            </a:xfrm>
          </p:grpSpPr>
          <p:sp>
            <p:nvSpPr>
              <p:cNvPr id="251" name="Freeform 25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52" name="Group 252"/>
            <p:cNvGrpSpPr/>
            <p:nvPr/>
          </p:nvGrpSpPr>
          <p:grpSpPr>
            <a:xfrm rot="-10071992">
              <a:off x="236687" y="547074"/>
              <a:ext cx="321677" cy="436775"/>
              <a:chOff x="0" y="0"/>
              <a:chExt cx="374133" cy="508000"/>
            </a:xfrm>
          </p:grpSpPr>
          <p:sp>
            <p:nvSpPr>
              <p:cNvPr id="253" name="Freeform 25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54" name="Group 254"/>
            <p:cNvGrpSpPr/>
            <p:nvPr/>
          </p:nvGrpSpPr>
          <p:grpSpPr>
            <a:xfrm rot="2909442">
              <a:off x="933131" y="924100"/>
              <a:ext cx="320511" cy="436775"/>
              <a:chOff x="0" y="0"/>
              <a:chExt cx="372777" cy="508000"/>
            </a:xfrm>
          </p:grpSpPr>
          <p:sp>
            <p:nvSpPr>
              <p:cNvPr id="255" name="Freeform 25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56" name="Group 256"/>
            <p:cNvGrpSpPr/>
            <p:nvPr/>
          </p:nvGrpSpPr>
          <p:grpSpPr>
            <a:xfrm rot="-4696161">
              <a:off x="318923" y="552672"/>
              <a:ext cx="199697" cy="436775"/>
              <a:chOff x="0" y="0"/>
              <a:chExt cx="232262" cy="508000"/>
            </a:xfrm>
          </p:grpSpPr>
          <p:sp>
            <p:nvSpPr>
              <p:cNvPr id="257" name="Freeform 2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58" name="Group 258"/>
            <p:cNvGrpSpPr/>
            <p:nvPr/>
          </p:nvGrpSpPr>
          <p:grpSpPr>
            <a:xfrm rot="-2490557">
              <a:off x="1007115" y="939442"/>
              <a:ext cx="199697" cy="436775"/>
              <a:chOff x="0" y="0"/>
              <a:chExt cx="232262" cy="508000"/>
            </a:xfrm>
          </p:grpSpPr>
          <p:sp>
            <p:nvSpPr>
              <p:cNvPr id="259" name="Freeform 2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0" name="Group 260"/>
            <p:cNvGrpSpPr/>
            <p:nvPr/>
          </p:nvGrpSpPr>
          <p:grpSpPr>
            <a:xfrm rot="8932711">
              <a:off x="157955" y="463776"/>
              <a:ext cx="199697" cy="436775"/>
              <a:chOff x="0" y="0"/>
              <a:chExt cx="232262" cy="508000"/>
            </a:xfrm>
          </p:grpSpPr>
          <p:sp>
            <p:nvSpPr>
              <p:cNvPr id="261" name="Freeform 2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2" name="Group 262"/>
            <p:cNvGrpSpPr/>
            <p:nvPr/>
          </p:nvGrpSpPr>
          <p:grpSpPr>
            <a:xfrm rot="-7305832">
              <a:off x="138392" y="559483"/>
              <a:ext cx="199697" cy="436775"/>
              <a:chOff x="0" y="0"/>
              <a:chExt cx="232262" cy="508000"/>
            </a:xfrm>
          </p:grpSpPr>
          <p:sp>
            <p:nvSpPr>
              <p:cNvPr id="263" name="Freeform 2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4" name="Group 264"/>
            <p:cNvGrpSpPr/>
            <p:nvPr/>
          </p:nvGrpSpPr>
          <p:grpSpPr>
            <a:xfrm rot="-8686452">
              <a:off x="730701" y="17603"/>
              <a:ext cx="199697" cy="436775"/>
              <a:chOff x="0" y="0"/>
              <a:chExt cx="232262" cy="508000"/>
            </a:xfrm>
          </p:grpSpPr>
          <p:sp>
            <p:nvSpPr>
              <p:cNvPr id="265" name="Freeform 2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6" name="Group 266"/>
            <p:cNvGrpSpPr/>
            <p:nvPr/>
          </p:nvGrpSpPr>
          <p:grpSpPr>
            <a:xfrm rot="-3324996">
              <a:off x="635185" y="38080"/>
              <a:ext cx="199697" cy="436775"/>
              <a:chOff x="0" y="0"/>
              <a:chExt cx="232262" cy="508000"/>
            </a:xfrm>
          </p:grpSpPr>
          <p:sp>
            <p:nvSpPr>
              <p:cNvPr id="267" name="Freeform 2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68" name="Group 268"/>
          <p:cNvGrpSpPr/>
          <p:nvPr/>
        </p:nvGrpSpPr>
        <p:grpSpPr>
          <a:xfrm rot="1507440">
            <a:off x="358909" y="8861660"/>
            <a:ext cx="1022350" cy="1055422"/>
            <a:chOff x="0" y="0"/>
            <a:chExt cx="1363133" cy="1407229"/>
          </a:xfrm>
        </p:grpSpPr>
        <p:grpSp>
          <p:nvGrpSpPr>
            <p:cNvPr id="269" name="Group 269"/>
            <p:cNvGrpSpPr>
              <a:grpSpLocks noChangeAspect="1"/>
            </p:cNvGrpSpPr>
            <p:nvPr/>
          </p:nvGrpSpPr>
          <p:grpSpPr>
            <a:xfrm rot="-2490557">
              <a:off x="533314" y="547557"/>
              <a:ext cx="583547" cy="583547"/>
              <a:chOff x="0" y="0"/>
              <a:chExt cx="6350000" cy="6350000"/>
            </a:xfrm>
          </p:grpSpPr>
          <p:sp>
            <p:nvSpPr>
              <p:cNvPr id="270" name="Freeform 27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71" name="Freeform 27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72" name="Group 272"/>
            <p:cNvGrpSpPr/>
            <p:nvPr/>
          </p:nvGrpSpPr>
          <p:grpSpPr>
            <a:xfrm rot="-5659385">
              <a:off x="641729" y="186166"/>
              <a:ext cx="320511" cy="436775"/>
              <a:chOff x="0" y="0"/>
              <a:chExt cx="372777" cy="508000"/>
            </a:xfrm>
          </p:grpSpPr>
          <p:sp>
            <p:nvSpPr>
              <p:cNvPr id="273" name="Freeform 27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74" name="Group 274"/>
            <p:cNvGrpSpPr/>
            <p:nvPr/>
          </p:nvGrpSpPr>
          <p:grpSpPr>
            <a:xfrm rot="-10071992">
              <a:off x="236687" y="547074"/>
              <a:ext cx="321677" cy="436775"/>
              <a:chOff x="0" y="0"/>
              <a:chExt cx="374133" cy="508000"/>
            </a:xfrm>
          </p:grpSpPr>
          <p:sp>
            <p:nvSpPr>
              <p:cNvPr id="275" name="Freeform 27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76" name="Group 276"/>
            <p:cNvGrpSpPr/>
            <p:nvPr/>
          </p:nvGrpSpPr>
          <p:grpSpPr>
            <a:xfrm rot="2909442">
              <a:off x="933131" y="924100"/>
              <a:ext cx="320511" cy="436775"/>
              <a:chOff x="0" y="0"/>
              <a:chExt cx="372777" cy="508000"/>
            </a:xfrm>
          </p:grpSpPr>
          <p:sp>
            <p:nvSpPr>
              <p:cNvPr id="277" name="Freeform 27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78" name="Group 278"/>
            <p:cNvGrpSpPr/>
            <p:nvPr/>
          </p:nvGrpSpPr>
          <p:grpSpPr>
            <a:xfrm rot="-4696161">
              <a:off x="318923" y="552672"/>
              <a:ext cx="199697" cy="436775"/>
              <a:chOff x="0" y="0"/>
              <a:chExt cx="232262" cy="508000"/>
            </a:xfrm>
          </p:grpSpPr>
          <p:sp>
            <p:nvSpPr>
              <p:cNvPr id="279" name="Freeform 27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0" name="Group 280"/>
            <p:cNvGrpSpPr/>
            <p:nvPr/>
          </p:nvGrpSpPr>
          <p:grpSpPr>
            <a:xfrm rot="-2490557">
              <a:off x="1007115" y="939442"/>
              <a:ext cx="199697" cy="436775"/>
              <a:chOff x="0" y="0"/>
              <a:chExt cx="232262" cy="508000"/>
            </a:xfrm>
          </p:grpSpPr>
          <p:sp>
            <p:nvSpPr>
              <p:cNvPr id="281" name="Freeform 28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2" name="Group 282"/>
            <p:cNvGrpSpPr/>
            <p:nvPr/>
          </p:nvGrpSpPr>
          <p:grpSpPr>
            <a:xfrm rot="8932711">
              <a:off x="157955" y="463776"/>
              <a:ext cx="199697" cy="436775"/>
              <a:chOff x="0" y="0"/>
              <a:chExt cx="232262" cy="508000"/>
            </a:xfrm>
          </p:grpSpPr>
          <p:sp>
            <p:nvSpPr>
              <p:cNvPr id="283" name="Freeform 28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4" name="Group 284"/>
            <p:cNvGrpSpPr/>
            <p:nvPr/>
          </p:nvGrpSpPr>
          <p:grpSpPr>
            <a:xfrm rot="-7305832">
              <a:off x="138392" y="559483"/>
              <a:ext cx="199697" cy="436775"/>
              <a:chOff x="0" y="0"/>
              <a:chExt cx="232262" cy="508000"/>
            </a:xfrm>
          </p:grpSpPr>
          <p:sp>
            <p:nvSpPr>
              <p:cNvPr id="285" name="Freeform 28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6" name="Group 286"/>
            <p:cNvGrpSpPr/>
            <p:nvPr/>
          </p:nvGrpSpPr>
          <p:grpSpPr>
            <a:xfrm rot="-8686452">
              <a:off x="730701" y="17603"/>
              <a:ext cx="199697" cy="436775"/>
              <a:chOff x="0" y="0"/>
              <a:chExt cx="232262" cy="508000"/>
            </a:xfrm>
          </p:grpSpPr>
          <p:sp>
            <p:nvSpPr>
              <p:cNvPr id="287" name="Freeform 2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8" name="Group 288"/>
            <p:cNvGrpSpPr/>
            <p:nvPr/>
          </p:nvGrpSpPr>
          <p:grpSpPr>
            <a:xfrm rot="-3324996">
              <a:off x="635185" y="38080"/>
              <a:ext cx="199697" cy="436775"/>
              <a:chOff x="0" y="0"/>
              <a:chExt cx="232262" cy="508000"/>
            </a:xfrm>
          </p:grpSpPr>
          <p:sp>
            <p:nvSpPr>
              <p:cNvPr id="289" name="Freeform 2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90" name="Group 290"/>
          <p:cNvGrpSpPr/>
          <p:nvPr/>
        </p:nvGrpSpPr>
        <p:grpSpPr>
          <a:xfrm rot="-3517871">
            <a:off x="1251299" y="8019433"/>
            <a:ext cx="1022350" cy="1055422"/>
            <a:chOff x="0" y="0"/>
            <a:chExt cx="1363133" cy="1407229"/>
          </a:xfrm>
        </p:grpSpPr>
        <p:grpSp>
          <p:nvGrpSpPr>
            <p:cNvPr id="291" name="Group 291"/>
            <p:cNvGrpSpPr>
              <a:grpSpLocks noChangeAspect="1"/>
            </p:cNvGrpSpPr>
            <p:nvPr/>
          </p:nvGrpSpPr>
          <p:grpSpPr>
            <a:xfrm rot="-2490557">
              <a:off x="533314" y="547557"/>
              <a:ext cx="583547" cy="583547"/>
              <a:chOff x="0" y="0"/>
              <a:chExt cx="6350000" cy="6350000"/>
            </a:xfrm>
          </p:grpSpPr>
          <p:sp>
            <p:nvSpPr>
              <p:cNvPr id="292" name="Freeform 29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93" name="Freeform 29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94" name="Group 294"/>
            <p:cNvGrpSpPr/>
            <p:nvPr/>
          </p:nvGrpSpPr>
          <p:grpSpPr>
            <a:xfrm rot="-5659385">
              <a:off x="641729" y="186166"/>
              <a:ext cx="320511" cy="436775"/>
              <a:chOff x="0" y="0"/>
              <a:chExt cx="372777" cy="508000"/>
            </a:xfrm>
          </p:grpSpPr>
          <p:sp>
            <p:nvSpPr>
              <p:cNvPr id="295" name="Freeform 29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96" name="Group 296"/>
            <p:cNvGrpSpPr/>
            <p:nvPr/>
          </p:nvGrpSpPr>
          <p:grpSpPr>
            <a:xfrm rot="-10071992">
              <a:off x="236687" y="547074"/>
              <a:ext cx="321677" cy="436775"/>
              <a:chOff x="0" y="0"/>
              <a:chExt cx="374133" cy="508000"/>
            </a:xfrm>
          </p:grpSpPr>
          <p:sp>
            <p:nvSpPr>
              <p:cNvPr id="297" name="Freeform 29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98" name="Group 298"/>
            <p:cNvGrpSpPr/>
            <p:nvPr/>
          </p:nvGrpSpPr>
          <p:grpSpPr>
            <a:xfrm rot="2909442">
              <a:off x="933131" y="924100"/>
              <a:ext cx="320511" cy="436775"/>
              <a:chOff x="0" y="0"/>
              <a:chExt cx="372777" cy="508000"/>
            </a:xfrm>
          </p:grpSpPr>
          <p:sp>
            <p:nvSpPr>
              <p:cNvPr id="299" name="Freeform 29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00" name="Group 300"/>
            <p:cNvGrpSpPr/>
            <p:nvPr/>
          </p:nvGrpSpPr>
          <p:grpSpPr>
            <a:xfrm rot="-4696161">
              <a:off x="318923" y="552672"/>
              <a:ext cx="199697" cy="436775"/>
              <a:chOff x="0" y="0"/>
              <a:chExt cx="232262" cy="508000"/>
            </a:xfrm>
          </p:grpSpPr>
          <p:sp>
            <p:nvSpPr>
              <p:cNvPr id="301" name="Freeform 30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2" name="Group 302"/>
            <p:cNvGrpSpPr/>
            <p:nvPr/>
          </p:nvGrpSpPr>
          <p:grpSpPr>
            <a:xfrm rot="-2490557">
              <a:off x="1007115" y="939442"/>
              <a:ext cx="199697" cy="436775"/>
              <a:chOff x="0" y="0"/>
              <a:chExt cx="232262" cy="508000"/>
            </a:xfrm>
          </p:grpSpPr>
          <p:sp>
            <p:nvSpPr>
              <p:cNvPr id="303" name="Freeform 30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4" name="Group 304"/>
            <p:cNvGrpSpPr/>
            <p:nvPr/>
          </p:nvGrpSpPr>
          <p:grpSpPr>
            <a:xfrm rot="8932711">
              <a:off x="157955" y="463776"/>
              <a:ext cx="199697" cy="436775"/>
              <a:chOff x="0" y="0"/>
              <a:chExt cx="232262" cy="508000"/>
            </a:xfrm>
          </p:grpSpPr>
          <p:sp>
            <p:nvSpPr>
              <p:cNvPr id="305" name="Freeform 30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6" name="Group 306"/>
            <p:cNvGrpSpPr/>
            <p:nvPr/>
          </p:nvGrpSpPr>
          <p:grpSpPr>
            <a:xfrm rot="-7305832">
              <a:off x="138392" y="559483"/>
              <a:ext cx="199697" cy="436775"/>
              <a:chOff x="0" y="0"/>
              <a:chExt cx="232262" cy="508000"/>
            </a:xfrm>
          </p:grpSpPr>
          <p:sp>
            <p:nvSpPr>
              <p:cNvPr id="307" name="Freeform 30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8" name="Group 308"/>
            <p:cNvGrpSpPr/>
            <p:nvPr/>
          </p:nvGrpSpPr>
          <p:grpSpPr>
            <a:xfrm rot="-8686452">
              <a:off x="730701" y="17603"/>
              <a:ext cx="199697" cy="436775"/>
              <a:chOff x="0" y="0"/>
              <a:chExt cx="232262" cy="508000"/>
            </a:xfrm>
          </p:grpSpPr>
          <p:sp>
            <p:nvSpPr>
              <p:cNvPr id="309" name="Freeform 30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10" name="Group 310"/>
            <p:cNvGrpSpPr/>
            <p:nvPr/>
          </p:nvGrpSpPr>
          <p:grpSpPr>
            <a:xfrm rot="-3324996">
              <a:off x="635185" y="38080"/>
              <a:ext cx="199697" cy="436775"/>
              <a:chOff x="0" y="0"/>
              <a:chExt cx="232262" cy="508000"/>
            </a:xfrm>
          </p:grpSpPr>
          <p:sp>
            <p:nvSpPr>
              <p:cNvPr id="311" name="Freeform 31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312" name="Group 312"/>
          <p:cNvGrpSpPr/>
          <p:nvPr/>
        </p:nvGrpSpPr>
        <p:grpSpPr>
          <a:xfrm rot="4431079">
            <a:off x="1251299" y="9048133"/>
            <a:ext cx="1022350" cy="1055422"/>
            <a:chOff x="0" y="0"/>
            <a:chExt cx="1363133" cy="1407229"/>
          </a:xfrm>
        </p:grpSpPr>
        <p:grpSp>
          <p:nvGrpSpPr>
            <p:cNvPr id="313" name="Group 313"/>
            <p:cNvGrpSpPr>
              <a:grpSpLocks noChangeAspect="1"/>
            </p:cNvGrpSpPr>
            <p:nvPr/>
          </p:nvGrpSpPr>
          <p:grpSpPr>
            <a:xfrm rot="-2490557">
              <a:off x="533314" y="547557"/>
              <a:ext cx="583547" cy="583547"/>
              <a:chOff x="0" y="0"/>
              <a:chExt cx="6350000" cy="6350000"/>
            </a:xfrm>
          </p:grpSpPr>
          <p:sp>
            <p:nvSpPr>
              <p:cNvPr id="314" name="Freeform 31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315" name="Freeform 31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316" name="Group 316"/>
            <p:cNvGrpSpPr/>
            <p:nvPr/>
          </p:nvGrpSpPr>
          <p:grpSpPr>
            <a:xfrm rot="-5659385">
              <a:off x="641729" y="186166"/>
              <a:ext cx="320511" cy="436775"/>
              <a:chOff x="0" y="0"/>
              <a:chExt cx="372777" cy="508000"/>
            </a:xfrm>
          </p:grpSpPr>
          <p:sp>
            <p:nvSpPr>
              <p:cNvPr id="317" name="Freeform 31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18" name="Group 318"/>
            <p:cNvGrpSpPr/>
            <p:nvPr/>
          </p:nvGrpSpPr>
          <p:grpSpPr>
            <a:xfrm rot="-10071992">
              <a:off x="236687" y="547074"/>
              <a:ext cx="321677" cy="436775"/>
              <a:chOff x="0" y="0"/>
              <a:chExt cx="374133" cy="508000"/>
            </a:xfrm>
          </p:grpSpPr>
          <p:sp>
            <p:nvSpPr>
              <p:cNvPr id="319" name="Freeform 31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320" name="Group 320"/>
            <p:cNvGrpSpPr/>
            <p:nvPr/>
          </p:nvGrpSpPr>
          <p:grpSpPr>
            <a:xfrm rot="2909442">
              <a:off x="933131" y="924100"/>
              <a:ext cx="320511" cy="436775"/>
              <a:chOff x="0" y="0"/>
              <a:chExt cx="372777" cy="508000"/>
            </a:xfrm>
          </p:grpSpPr>
          <p:sp>
            <p:nvSpPr>
              <p:cNvPr id="321" name="Freeform 32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22" name="Group 322"/>
            <p:cNvGrpSpPr/>
            <p:nvPr/>
          </p:nvGrpSpPr>
          <p:grpSpPr>
            <a:xfrm rot="-4696161">
              <a:off x="318923" y="552672"/>
              <a:ext cx="199697" cy="436775"/>
              <a:chOff x="0" y="0"/>
              <a:chExt cx="232262" cy="508000"/>
            </a:xfrm>
          </p:grpSpPr>
          <p:sp>
            <p:nvSpPr>
              <p:cNvPr id="323" name="Freeform 3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24" name="Group 324"/>
            <p:cNvGrpSpPr/>
            <p:nvPr/>
          </p:nvGrpSpPr>
          <p:grpSpPr>
            <a:xfrm rot="-2490557">
              <a:off x="1007115" y="939442"/>
              <a:ext cx="199697" cy="436775"/>
              <a:chOff x="0" y="0"/>
              <a:chExt cx="232262" cy="508000"/>
            </a:xfrm>
          </p:grpSpPr>
          <p:sp>
            <p:nvSpPr>
              <p:cNvPr id="325" name="Freeform 3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26" name="Group 326"/>
            <p:cNvGrpSpPr/>
            <p:nvPr/>
          </p:nvGrpSpPr>
          <p:grpSpPr>
            <a:xfrm rot="8932711">
              <a:off x="157955" y="463776"/>
              <a:ext cx="199697" cy="436775"/>
              <a:chOff x="0" y="0"/>
              <a:chExt cx="232262" cy="508000"/>
            </a:xfrm>
          </p:grpSpPr>
          <p:sp>
            <p:nvSpPr>
              <p:cNvPr id="327" name="Freeform 3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28" name="Group 328"/>
            <p:cNvGrpSpPr/>
            <p:nvPr/>
          </p:nvGrpSpPr>
          <p:grpSpPr>
            <a:xfrm rot="-7305832">
              <a:off x="138392" y="559483"/>
              <a:ext cx="199697" cy="436775"/>
              <a:chOff x="0" y="0"/>
              <a:chExt cx="232262" cy="508000"/>
            </a:xfrm>
          </p:grpSpPr>
          <p:sp>
            <p:nvSpPr>
              <p:cNvPr id="329" name="Freeform 3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30" name="Group 330"/>
            <p:cNvGrpSpPr/>
            <p:nvPr/>
          </p:nvGrpSpPr>
          <p:grpSpPr>
            <a:xfrm rot="-8686452">
              <a:off x="730701" y="17603"/>
              <a:ext cx="199697" cy="436775"/>
              <a:chOff x="0" y="0"/>
              <a:chExt cx="232262" cy="508000"/>
            </a:xfrm>
          </p:grpSpPr>
          <p:sp>
            <p:nvSpPr>
              <p:cNvPr id="331" name="Freeform 3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32" name="Group 332"/>
            <p:cNvGrpSpPr/>
            <p:nvPr/>
          </p:nvGrpSpPr>
          <p:grpSpPr>
            <a:xfrm rot="-3324996">
              <a:off x="635185" y="38080"/>
              <a:ext cx="199697" cy="436775"/>
              <a:chOff x="0" y="0"/>
              <a:chExt cx="232262" cy="508000"/>
            </a:xfrm>
          </p:grpSpPr>
          <p:sp>
            <p:nvSpPr>
              <p:cNvPr id="333" name="Freeform 3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334" name="Group 334"/>
          <p:cNvGrpSpPr>
            <a:grpSpLocks noChangeAspect="1"/>
          </p:cNvGrpSpPr>
          <p:nvPr/>
        </p:nvGrpSpPr>
        <p:grpSpPr>
          <a:xfrm>
            <a:off x="5696110" y="1046584"/>
            <a:ext cx="8424593" cy="8229600"/>
            <a:chOff x="0" y="0"/>
            <a:chExt cx="4828540" cy="4716780"/>
          </a:xfrm>
        </p:grpSpPr>
        <p:sp>
          <p:nvSpPr>
            <p:cNvPr id="335" name="Freeform 335"/>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18253" r="-66" b="-18298"/>
              </a:stretch>
            </a:blipFill>
          </p:spPr>
        </p:sp>
      </p:grpSp>
      <p:sp>
        <p:nvSpPr>
          <p:cNvPr id="336" name="TextBox 336"/>
          <p:cNvSpPr txBox="1"/>
          <p:nvPr/>
        </p:nvSpPr>
        <p:spPr>
          <a:xfrm>
            <a:off x="7107401" y="9210675"/>
            <a:ext cx="6224150" cy="877019"/>
          </a:xfrm>
          <a:prstGeom prst="rect">
            <a:avLst/>
          </a:prstGeom>
        </p:spPr>
        <p:txBody>
          <a:bodyPr lIns="0" tIns="0" rIns="0" bIns="0" rtlCol="0" anchor="t">
            <a:spAutoFit/>
          </a:bodyPr>
          <a:lstStyle/>
          <a:p>
            <a:pPr>
              <a:lnSpc>
                <a:spcPts val="7160"/>
              </a:lnSpc>
            </a:pPr>
            <a:r>
              <a:rPr lang="en-US" sz="5507" spc="275">
                <a:solidFill>
                  <a:srgbClr val="0EDDD2"/>
                </a:solidFill>
                <a:latin typeface="Norwester"/>
              </a:rPr>
              <a:t>ROY ROGERS, AGE 5</a:t>
            </a:r>
          </a:p>
        </p:txBody>
      </p:sp>
    </p:spTree>
    <p:extLst>
      <p:ext uri="{BB962C8B-B14F-4D97-AF65-F5344CB8AC3E}">
        <p14:creationId xmlns:p14="http://schemas.microsoft.com/office/powerpoint/2010/main" val="40919774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sp>
        <p:nvSpPr>
          <p:cNvPr id="2" name="AutoShape 2"/>
          <p:cNvSpPr/>
          <p:nvPr/>
        </p:nvSpPr>
        <p:spPr>
          <a:xfrm>
            <a:off x="-484527" y="-507234"/>
            <a:ext cx="9628527" cy="11301468"/>
          </a:xfrm>
          <a:prstGeom prst="rect">
            <a:avLst/>
          </a:prstGeom>
          <a:solidFill>
            <a:srgbClr val="303030"/>
          </a:solidFill>
        </p:spPr>
      </p:sp>
      <p:sp>
        <p:nvSpPr>
          <p:cNvPr id="3" name="AutoShape 3"/>
          <p:cNvSpPr/>
          <p:nvPr/>
        </p:nvSpPr>
        <p:spPr>
          <a:xfrm>
            <a:off x="4068319" y="2285470"/>
            <a:ext cx="10151363" cy="6360727"/>
          </a:xfrm>
          <a:prstGeom prst="rect">
            <a:avLst/>
          </a:prstGeom>
          <a:solidFill>
            <a:srgbClr val="FFFFFF"/>
          </a:solidFill>
        </p:spPr>
      </p:sp>
      <p:sp>
        <p:nvSpPr>
          <p:cNvPr id="4" name="TextBox 4"/>
          <p:cNvSpPr txBox="1"/>
          <p:nvPr/>
        </p:nvSpPr>
        <p:spPr>
          <a:xfrm>
            <a:off x="5006279" y="3633670"/>
            <a:ext cx="8275441" cy="2562225"/>
          </a:xfrm>
          <a:prstGeom prst="rect">
            <a:avLst/>
          </a:prstGeom>
        </p:spPr>
        <p:txBody>
          <a:bodyPr lIns="0" tIns="0" rIns="0" bIns="0" rtlCol="0" anchor="t">
            <a:spAutoFit/>
          </a:bodyPr>
          <a:lstStyle/>
          <a:p>
            <a:pPr algn="ctr">
              <a:lnSpc>
                <a:spcPts val="6720"/>
              </a:lnSpc>
            </a:pPr>
            <a:r>
              <a:rPr lang="en-US" sz="5600" b="1" spc="168">
                <a:solidFill>
                  <a:srgbClr val="303030"/>
                </a:solidFill>
                <a:latin typeface="Roboto"/>
              </a:rPr>
              <a:t>The desire to be one’s true self never goes away.</a:t>
            </a:r>
          </a:p>
        </p:txBody>
      </p:sp>
      <p:sp>
        <p:nvSpPr>
          <p:cNvPr id="5" name="TextBox 5"/>
          <p:cNvSpPr txBox="1"/>
          <p:nvPr/>
        </p:nvSpPr>
        <p:spPr>
          <a:xfrm>
            <a:off x="4862560" y="6670910"/>
            <a:ext cx="8562879" cy="1653540"/>
          </a:xfrm>
          <a:prstGeom prst="rect">
            <a:avLst/>
          </a:prstGeom>
        </p:spPr>
        <p:txBody>
          <a:bodyPr lIns="0" tIns="0" rIns="0" bIns="0" rtlCol="0" anchor="t">
            <a:spAutoFit/>
          </a:bodyPr>
          <a:lstStyle/>
          <a:p>
            <a:pPr algn="ctr">
              <a:lnSpc>
                <a:spcPts val="6720"/>
              </a:lnSpc>
            </a:pPr>
            <a:r>
              <a:rPr lang="en-US" sz="4200" spc="420">
                <a:solidFill>
                  <a:srgbClr val="303030"/>
                </a:solidFill>
                <a:latin typeface="Roboto"/>
              </a:rPr>
              <a:t>HOW DO WE SUPPORT THAT QUEST FOR EVERYONE?</a:t>
            </a:r>
          </a:p>
        </p:txBody>
      </p:sp>
      <p:pic>
        <p:nvPicPr>
          <p:cNvPr id="6" name="Picture 6"/>
          <p:cNvPicPr>
            <a:picLocks noChangeAspect="1"/>
          </p:cNvPicPr>
          <p:nvPr/>
        </p:nvPicPr>
        <p:blipFill>
          <a:blip r:embed="rId2"/>
          <a:srcRect/>
          <a:stretch>
            <a:fillRect/>
          </a:stretch>
        </p:blipFill>
        <p:spPr>
          <a:xfrm>
            <a:off x="8499332" y="1640803"/>
            <a:ext cx="1289335" cy="1289335"/>
          </a:xfrm>
          <a:prstGeom prst="rect">
            <a:avLst/>
          </a:prstGeom>
        </p:spPr>
      </p:pic>
      <p:pic>
        <p:nvPicPr>
          <p:cNvPr id="7" name="Picture 7"/>
          <p:cNvPicPr>
            <a:picLocks noChangeAspect="1"/>
          </p:cNvPicPr>
          <p:nvPr/>
        </p:nvPicPr>
        <p:blipFill>
          <a:blip r:embed="rId3"/>
          <a:srcRect/>
          <a:stretch>
            <a:fillRect/>
          </a:stretch>
        </p:blipFill>
        <p:spPr>
          <a:xfrm>
            <a:off x="8877121" y="2082643"/>
            <a:ext cx="533757" cy="405656"/>
          </a:xfrm>
          <a:prstGeom prst="rect">
            <a:avLst/>
          </a:prstGeom>
        </p:spPr>
      </p:pic>
      <p:grpSp>
        <p:nvGrpSpPr>
          <p:cNvPr id="8" name="Group 8"/>
          <p:cNvGrpSpPr/>
          <p:nvPr/>
        </p:nvGrpSpPr>
        <p:grpSpPr>
          <a:xfrm>
            <a:off x="19237" y="267833"/>
            <a:ext cx="1022350" cy="1055422"/>
            <a:chOff x="0" y="0"/>
            <a:chExt cx="1363133" cy="1407229"/>
          </a:xfrm>
        </p:grpSpPr>
        <p:grpSp>
          <p:nvGrpSpPr>
            <p:cNvPr id="9" name="Group 9"/>
            <p:cNvGrpSpPr>
              <a:grpSpLocks noChangeAspect="1"/>
            </p:cNvGrpSpPr>
            <p:nvPr/>
          </p:nvGrpSpPr>
          <p:grpSpPr>
            <a:xfrm rot="-2490557">
              <a:off x="533314" y="547557"/>
              <a:ext cx="583547" cy="583547"/>
              <a:chOff x="0" y="0"/>
              <a:chExt cx="6350000" cy="6350000"/>
            </a:xfrm>
          </p:grpSpPr>
          <p:sp>
            <p:nvSpPr>
              <p:cNvPr id="10" name="Freeform 1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1" name="Freeform 1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2" name="Group 12"/>
            <p:cNvGrpSpPr/>
            <p:nvPr/>
          </p:nvGrpSpPr>
          <p:grpSpPr>
            <a:xfrm rot="-5659385">
              <a:off x="641729" y="186166"/>
              <a:ext cx="320511" cy="436775"/>
              <a:chOff x="0" y="0"/>
              <a:chExt cx="372777" cy="508000"/>
            </a:xfrm>
          </p:grpSpPr>
          <p:sp>
            <p:nvSpPr>
              <p:cNvPr id="13" name="Freeform 1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4" name="Group 14"/>
            <p:cNvGrpSpPr/>
            <p:nvPr/>
          </p:nvGrpSpPr>
          <p:grpSpPr>
            <a:xfrm rot="-10071992">
              <a:off x="236687" y="547074"/>
              <a:ext cx="321677" cy="436775"/>
              <a:chOff x="0" y="0"/>
              <a:chExt cx="374133" cy="508000"/>
            </a:xfrm>
          </p:grpSpPr>
          <p:sp>
            <p:nvSpPr>
              <p:cNvPr id="15" name="Freeform 1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6" name="Group 16"/>
            <p:cNvGrpSpPr/>
            <p:nvPr/>
          </p:nvGrpSpPr>
          <p:grpSpPr>
            <a:xfrm rot="2909442">
              <a:off x="933131" y="924100"/>
              <a:ext cx="320511" cy="436775"/>
              <a:chOff x="0" y="0"/>
              <a:chExt cx="372777" cy="508000"/>
            </a:xfrm>
          </p:grpSpPr>
          <p:sp>
            <p:nvSpPr>
              <p:cNvPr id="17" name="Freeform 1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8" name="Group 18"/>
            <p:cNvGrpSpPr/>
            <p:nvPr/>
          </p:nvGrpSpPr>
          <p:grpSpPr>
            <a:xfrm rot="-4696161">
              <a:off x="318923" y="552672"/>
              <a:ext cx="199697" cy="436775"/>
              <a:chOff x="0" y="0"/>
              <a:chExt cx="232262" cy="508000"/>
            </a:xfrm>
          </p:grpSpPr>
          <p:sp>
            <p:nvSpPr>
              <p:cNvPr id="19" name="Freeform 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 name="Group 20"/>
            <p:cNvGrpSpPr/>
            <p:nvPr/>
          </p:nvGrpSpPr>
          <p:grpSpPr>
            <a:xfrm rot="-2490557">
              <a:off x="1007115" y="939442"/>
              <a:ext cx="199697" cy="436775"/>
              <a:chOff x="0" y="0"/>
              <a:chExt cx="232262" cy="508000"/>
            </a:xfrm>
          </p:grpSpPr>
          <p:sp>
            <p:nvSpPr>
              <p:cNvPr id="21" name="Freeform 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 name="Group 22"/>
            <p:cNvGrpSpPr/>
            <p:nvPr/>
          </p:nvGrpSpPr>
          <p:grpSpPr>
            <a:xfrm rot="8932711">
              <a:off x="157955" y="463776"/>
              <a:ext cx="199697" cy="436775"/>
              <a:chOff x="0" y="0"/>
              <a:chExt cx="232262" cy="508000"/>
            </a:xfrm>
          </p:grpSpPr>
          <p:sp>
            <p:nvSpPr>
              <p:cNvPr id="23" name="Freeform 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 name="Group 24"/>
            <p:cNvGrpSpPr/>
            <p:nvPr/>
          </p:nvGrpSpPr>
          <p:grpSpPr>
            <a:xfrm rot="-7305832">
              <a:off x="138392" y="559483"/>
              <a:ext cx="199697" cy="436775"/>
              <a:chOff x="0" y="0"/>
              <a:chExt cx="232262" cy="508000"/>
            </a:xfrm>
          </p:grpSpPr>
          <p:sp>
            <p:nvSpPr>
              <p:cNvPr id="25" name="Freeform 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 name="Group 26"/>
            <p:cNvGrpSpPr/>
            <p:nvPr/>
          </p:nvGrpSpPr>
          <p:grpSpPr>
            <a:xfrm rot="-8686452">
              <a:off x="730701" y="17603"/>
              <a:ext cx="199697" cy="436775"/>
              <a:chOff x="0" y="0"/>
              <a:chExt cx="232262" cy="508000"/>
            </a:xfrm>
          </p:grpSpPr>
          <p:sp>
            <p:nvSpPr>
              <p:cNvPr id="27" name="Freeform 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 name="Group 28"/>
            <p:cNvGrpSpPr/>
            <p:nvPr/>
          </p:nvGrpSpPr>
          <p:grpSpPr>
            <a:xfrm rot="-3324996">
              <a:off x="635185" y="38080"/>
              <a:ext cx="199697" cy="436775"/>
              <a:chOff x="0" y="0"/>
              <a:chExt cx="232262" cy="508000"/>
            </a:xfrm>
          </p:grpSpPr>
          <p:sp>
            <p:nvSpPr>
              <p:cNvPr id="29" name="Freeform 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30" name="Group 30"/>
          <p:cNvGrpSpPr/>
          <p:nvPr/>
        </p:nvGrpSpPr>
        <p:grpSpPr>
          <a:xfrm rot="2927008">
            <a:off x="191196" y="1527775"/>
            <a:ext cx="1022350" cy="1055422"/>
            <a:chOff x="0" y="0"/>
            <a:chExt cx="1363133" cy="1407229"/>
          </a:xfrm>
        </p:grpSpPr>
        <p:grpSp>
          <p:nvGrpSpPr>
            <p:cNvPr id="31" name="Group 31"/>
            <p:cNvGrpSpPr>
              <a:grpSpLocks noChangeAspect="1"/>
            </p:cNvGrpSpPr>
            <p:nvPr/>
          </p:nvGrpSpPr>
          <p:grpSpPr>
            <a:xfrm rot="-2490557">
              <a:off x="533314" y="547557"/>
              <a:ext cx="583547" cy="583547"/>
              <a:chOff x="0" y="0"/>
              <a:chExt cx="6350000" cy="6350000"/>
            </a:xfrm>
          </p:grpSpPr>
          <p:sp>
            <p:nvSpPr>
              <p:cNvPr id="32" name="Freeform 3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33" name="Freeform 3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34" name="Group 34"/>
            <p:cNvGrpSpPr/>
            <p:nvPr/>
          </p:nvGrpSpPr>
          <p:grpSpPr>
            <a:xfrm rot="-5659385">
              <a:off x="641729" y="186166"/>
              <a:ext cx="320511" cy="436775"/>
              <a:chOff x="0" y="0"/>
              <a:chExt cx="372777" cy="508000"/>
            </a:xfrm>
          </p:grpSpPr>
          <p:sp>
            <p:nvSpPr>
              <p:cNvPr id="35" name="Freeform 3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6" name="Group 36"/>
            <p:cNvGrpSpPr/>
            <p:nvPr/>
          </p:nvGrpSpPr>
          <p:grpSpPr>
            <a:xfrm rot="-10071992">
              <a:off x="236687" y="547074"/>
              <a:ext cx="321677" cy="436775"/>
              <a:chOff x="0" y="0"/>
              <a:chExt cx="374133" cy="508000"/>
            </a:xfrm>
          </p:grpSpPr>
          <p:sp>
            <p:nvSpPr>
              <p:cNvPr id="37" name="Freeform 3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38" name="Group 38"/>
            <p:cNvGrpSpPr/>
            <p:nvPr/>
          </p:nvGrpSpPr>
          <p:grpSpPr>
            <a:xfrm rot="2909442">
              <a:off x="933131" y="924100"/>
              <a:ext cx="320511" cy="436775"/>
              <a:chOff x="0" y="0"/>
              <a:chExt cx="372777" cy="508000"/>
            </a:xfrm>
          </p:grpSpPr>
          <p:sp>
            <p:nvSpPr>
              <p:cNvPr id="39" name="Freeform 3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40" name="Group 40"/>
            <p:cNvGrpSpPr/>
            <p:nvPr/>
          </p:nvGrpSpPr>
          <p:grpSpPr>
            <a:xfrm rot="-4696161">
              <a:off x="318923" y="552672"/>
              <a:ext cx="199697" cy="436775"/>
              <a:chOff x="0" y="0"/>
              <a:chExt cx="232262" cy="508000"/>
            </a:xfrm>
          </p:grpSpPr>
          <p:sp>
            <p:nvSpPr>
              <p:cNvPr id="41" name="Freeform 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2" name="Group 42"/>
            <p:cNvGrpSpPr/>
            <p:nvPr/>
          </p:nvGrpSpPr>
          <p:grpSpPr>
            <a:xfrm rot="-2490557">
              <a:off x="1007115" y="939442"/>
              <a:ext cx="199697" cy="436775"/>
              <a:chOff x="0" y="0"/>
              <a:chExt cx="232262" cy="508000"/>
            </a:xfrm>
          </p:grpSpPr>
          <p:sp>
            <p:nvSpPr>
              <p:cNvPr id="43" name="Freeform 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4" name="Group 44"/>
            <p:cNvGrpSpPr/>
            <p:nvPr/>
          </p:nvGrpSpPr>
          <p:grpSpPr>
            <a:xfrm rot="8932711">
              <a:off x="157955" y="463776"/>
              <a:ext cx="199697" cy="436775"/>
              <a:chOff x="0" y="0"/>
              <a:chExt cx="232262" cy="508000"/>
            </a:xfrm>
          </p:grpSpPr>
          <p:sp>
            <p:nvSpPr>
              <p:cNvPr id="45" name="Freeform 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6" name="Group 46"/>
            <p:cNvGrpSpPr/>
            <p:nvPr/>
          </p:nvGrpSpPr>
          <p:grpSpPr>
            <a:xfrm rot="-7305832">
              <a:off x="138392" y="559483"/>
              <a:ext cx="199697" cy="436775"/>
              <a:chOff x="0" y="0"/>
              <a:chExt cx="232262" cy="508000"/>
            </a:xfrm>
          </p:grpSpPr>
          <p:sp>
            <p:nvSpPr>
              <p:cNvPr id="47" name="Freeform 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8" name="Group 48"/>
            <p:cNvGrpSpPr/>
            <p:nvPr/>
          </p:nvGrpSpPr>
          <p:grpSpPr>
            <a:xfrm rot="-8686452">
              <a:off x="730701" y="17603"/>
              <a:ext cx="199697" cy="436775"/>
              <a:chOff x="0" y="0"/>
              <a:chExt cx="232262" cy="508000"/>
            </a:xfrm>
          </p:grpSpPr>
          <p:sp>
            <p:nvSpPr>
              <p:cNvPr id="49" name="Freeform 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50" name="Group 50"/>
            <p:cNvGrpSpPr/>
            <p:nvPr/>
          </p:nvGrpSpPr>
          <p:grpSpPr>
            <a:xfrm rot="-3324996">
              <a:off x="635185" y="38080"/>
              <a:ext cx="199697" cy="436775"/>
              <a:chOff x="0" y="0"/>
              <a:chExt cx="232262" cy="508000"/>
            </a:xfrm>
          </p:grpSpPr>
          <p:sp>
            <p:nvSpPr>
              <p:cNvPr id="51" name="Freeform 5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52" name="Group 52"/>
          <p:cNvGrpSpPr/>
          <p:nvPr/>
        </p:nvGrpSpPr>
        <p:grpSpPr>
          <a:xfrm rot="2396009">
            <a:off x="1537079" y="1408651"/>
            <a:ext cx="1022350" cy="1055422"/>
            <a:chOff x="0" y="0"/>
            <a:chExt cx="1363133" cy="1407229"/>
          </a:xfrm>
        </p:grpSpPr>
        <p:grpSp>
          <p:nvGrpSpPr>
            <p:cNvPr id="53" name="Group 53"/>
            <p:cNvGrpSpPr>
              <a:grpSpLocks noChangeAspect="1"/>
            </p:cNvGrpSpPr>
            <p:nvPr/>
          </p:nvGrpSpPr>
          <p:grpSpPr>
            <a:xfrm rot="-2490557">
              <a:off x="533314" y="547557"/>
              <a:ext cx="583547" cy="583547"/>
              <a:chOff x="0" y="0"/>
              <a:chExt cx="6350000" cy="6350000"/>
            </a:xfrm>
          </p:grpSpPr>
          <p:sp>
            <p:nvSpPr>
              <p:cNvPr id="54" name="Freeform 5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55" name="Freeform 5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56" name="Group 56"/>
            <p:cNvGrpSpPr/>
            <p:nvPr/>
          </p:nvGrpSpPr>
          <p:grpSpPr>
            <a:xfrm rot="-5659385">
              <a:off x="641729" y="186166"/>
              <a:ext cx="320511" cy="436775"/>
              <a:chOff x="0" y="0"/>
              <a:chExt cx="372777" cy="508000"/>
            </a:xfrm>
          </p:grpSpPr>
          <p:sp>
            <p:nvSpPr>
              <p:cNvPr id="57" name="Freeform 5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58" name="Group 58"/>
            <p:cNvGrpSpPr/>
            <p:nvPr/>
          </p:nvGrpSpPr>
          <p:grpSpPr>
            <a:xfrm rot="-10071992">
              <a:off x="236687" y="547074"/>
              <a:ext cx="321677" cy="436775"/>
              <a:chOff x="0" y="0"/>
              <a:chExt cx="374133" cy="508000"/>
            </a:xfrm>
          </p:grpSpPr>
          <p:sp>
            <p:nvSpPr>
              <p:cNvPr id="59" name="Freeform 5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60" name="Group 60"/>
            <p:cNvGrpSpPr/>
            <p:nvPr/>
          </p:nvGrpSpPr>
          <p:grpSpPr>
            <a:xfrm rot="2909442">
              <a:off x="933131" y="924100"/>
              <a:ext cx="320511" cy="436775"/>
              <a:chOff x="0" y="0"/>
              <a:chExt cx="372777" cy="508000"/>
            </a:xfrm>
          </p:grpSpPr>
          <p:sp>
            <p:nvSpPr>
              <p:cNvPr id="61" name="Freeform 6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62" name="Group 62"/>
            <p:cNvGrpSpPr/>
            <p:nvPr/>
          </p:nvGrpSpPr>
          <p:grpSpPr>
            <a:xfrm rot="-4696161">
              <a:off x="318923" y="552672"/>
              <a:ext cx="199697" cy="436775"/>
              <a:chOff x="0" y="0"/>
              <a:chExt cx="232262" cy="508000"/>
            </a:xfrm>
          </p:grpSpPr>
          <p:sp>
            <p:nvSpPr>
              <p:cNvPr id="63" name="Freeform 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4" name="Group 64"/>
            <p:cNvGrpSpPr/>
            <p:nvPr/>
          </p:nvGrpSpPr>
          <p:grpSpPr>
            <a:xfrm rot="-2490557">
              <a:off x="1007115" y="939442"/>
              <a:ext cx="199697" cy="436775"/>
              <a:chOff x="0" y="0"/>
              <a:chExt cx="232262" cy="508000"/>
            </a:xfrm>
          </p:grpSpPr>
          <p:sp>
            <p:nvSpPr>
              <p:cNvPr id="65" name="Freeform 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6" name="Group 66"/>
            <p:cNvGrpSpPr/>
            <p:nvPr/>
          </p:nvGrpSpPr>
          <p:grpSpPr>
            <a:xfrm rot="8932711">
              <a:off x="157955" y="463776"/>
              <a:ext cx="199697" cy="436775"/>
              <a:chOff x="0" y="0"/>
              <a:chExt cx="232262" cy="508000"/>
            </a:xfrm>
          </p:grpSpPr>
          <p:sp>
            <p:nvSpPr>
              <p:cNvPr id="67" name="Freeform 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8" name="Group 68"/>
            <p:cNvGrpSpPr/>
            <p:nvPr/>
          </p:nvGrpSpPr>
          <p:grpSpPr>
            <a:xfrm rot="-7305832">
              <a:off x="138392" y="559483"/>
              <a:ext cx="199697" cy="436775"/>
              <a:chOff x="0" y="0"/>
              <a:chExt cx="232262" cy="508000"/>
            </a:xfrm>
          </p:grpSpPr>
          <p:sp>
            <p:nvSpPr>
              <p:cNvPr id="69" name="Freeform 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70" name="Group 70"/>
            <p:cNvGrpSpPr/>
            <p:nvPr/>
          </p:nvGrpSpPr>
          <p:grpSpPr>
            <a:xfrm rot="-8686452">
              <a:off x="730701" y="17603"/>
              <a:ext cx="199697" cy="436775"/>
              <a:chOff x="0" y="0"/>
              <a:chExt cx="232262" cy="508000"/>
            </a:xfrm>
          </p:grpSpPr>
          <p:sp>
            <p:nvSpPr>
              <p:cNvPr id="71" name="Freeform 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72" name="Group 72"/>
            <p:cNvGrpSpPr/>
            <p:nvPr/>
          </p:nvGrpSpPr>
          <p:grpSpPr>
            <a:xfrm rot="-3324996">
              <a:off x="635185" y="38080"/>
              <a:ext cx="199697" cy="436775"/>
              <a:chOff x="0" y="0"/>
              <a:chExt cx="232262" cy="508000"/>
            </a:xfrm>
          </p:grpSpPr>
          <p:sp>
            <p:nvSpPr>
              <p:cNvPr id="73" name="Freeform 7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74" name="Group 74"/>
          <p:cNvGrpSpPr/>
          <p:nvPr/>
        </p:nvGrpSpPr>
        <p:grpSpPr>
          <a:xfrm rot="7453708">
            <a:off x="1530223" y="267833"/>
            <a:ext cx="1022350" cy="1055422"/>
            <a:chOff x="0" y="0"/>
            <a:chExt cx="1363133" cy="1407229"/>
          </a:xfrm>
        </p:grpSpPr>
        <p:grpSp>
          <p:nvGrpSpPr>
            <p:cNvPr id="75" name="Group 75"/>
            <p:cNvGrpSpPr>
              <a:grpSpLocks noChangeAspect="1"/>
            </p:cNvGrpSpPr>
            <p:nvPr/>
          </p:nvGrpSpPr>
          <p:grpSpPr>
            <a:xfrm rot="-2490557">
              <a:off x="533314" y="547557"/>
              <a:ext cx="583547" cy="583547"/>
              <a:chOff x="0" y="0"/>
              <a:chExt cx="6350000" cy="6350000"/>
            </a:xfrm>
          </p:grpSpPr>
          <p:sp>
            <p:nvSpPr>
              <p:cNvPr id="76" name="Freeform 7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77" name="Freeform 7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78" name="Group 78"/>
            <p:cNvGrpSpPr/>
            <p:nvPr/>
          </p:nvGrpSpPr>
          <p:grpSpPr>
            <a:xfrm rot="-5659385">
              <a:off x="641729" y="186166"/>
              <a:ext cx="320511" cy="436775"/>
              <a:chOff x="0" y="0"/>
              <a:chExt cx="372777" cy="508000"/>
            </a:xfrm>
          </p:grpSpPr>
          <p:sp>
            <p:nvSpPr>
              <p:cNvPr id="79" name="Freeform 7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80" name="Group 80"/>
            <p:cNvGrpSpPr/>
            <p:nvPr/>
          </p:nvGrpSpPr>
          <p:grpSpPr>
            <a:xfrm rot="-10071992">
              <a:off x="236687" y="547074"/>
              <a:ext cx="321677" cy="436775"/>
              <a:chOff x="0" y="0"/>
              <a:chExt cx="374133" cy="508000"/>
            </a:xfrm>
          </p:grpSpPr>
          <p:sp>
            <p:nvSpPr>
              <p:cNvPr id="81" name="Freeform 8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82" name="Group 82"/>
            <p:cNvGrpSpPr/>
            <p:nvPr/>
          </p:nvGrpSpPr>
          <p:grpSpPr>
            <a:xfrm rot="2909442">
              <a:off x="933131" y="924100"/>
              <a:ext cx="320511" cy="436775"/>
              <a:chOff x="0" y="0"/>
              <a:chExt cx="372777" cy="508000"/>
            </a:xfrm>
          </p:grpSpPr>
          <p:sp>
            <p:nvSpPr>
              <p:cNvPr id="83" name="Freeform 8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84" name="Group 84"/>
            <p:cNvGrpSpPr/>
            <p:nvPr/>
          </p:nvGrpSpPr>
          <p:grpSpPr>
            <a:xfrm rot="-4696161">
              <a:off x="318923" y="552672"/>
              <a:ext cx="199697" cy="436775"/>
              <a:chOff x="0" y="0"/>
              <a:chExt cx="232262" cy="508000"/>
            </a:xfrm>
          </p:grpSpPr>
          <p:sp>
            <p:nvSpPr>
              <p:cNvPr id="85" name="Freeform 8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86" name="Group 86"/>
            <p:cNvGrpSpPr/>
            <p:nvPr/>
          </p:nvGrpSpPr>
          <p:grpSpPr>
            <a:xfrm rot="-2490557">
              <a:off x="1007115" y="939442"/>
              <a:ext cx="199697" cy="436775"/>
              <a:chOff x="0" y="0"/>
              <a:chExt cx="232262" cy="508000"/>
            </a:xfrm>
          </p:grpSpPr>
          <p:sp>
            <p:nvSpPr>
              <p:cNvPr id="87" name="Freeform 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88" name="Group 88"/>
            <p:cNvGrpSpPr/>
            <p:nvPr/>
          </p:nvGrpSpPr>
          <p:grpSpPr>
            <a:xfrm rot="8932711">
              <a:off x="157955" y="463776"/>
              <a:ext cx="199697" cy="436775"/>
              <a:chOff x="0" y="0"/>
              <a:chExt cx="232262" cy="508000"/>
            </a:xfrm>
          </p:grpSpPr>
          <p:sp>
            <p:nvSpPr>
              <p:cNvPr id="89" name="Freeform 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90" name="Group 90"/>
            <p:cNvGrpSpPr/>
            <p:nvPr/>
          </p:nvGrpSpPr>
          <p:grpSpPr>
            <a:xfrm rot="-7305832">
              <a:off x="138392" y="559483"/>
              <a:ext cx="199697" cy="436775"/>
              <a:chOff x="0" y="0"/>
              <a:chExt cx="232262" cy="508000"/>
            </a:xfrm>
          </p:grpSpPr>
          <p:sp>
            <p:nvSpPr>
              <p:cNvPr id="91" name="Freeform 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92" name="Group 92"/>
            <p:cNvGrpSpPr/>
            <p:nvPr/>
          </p:nvGrpSpPr>
          <p:grpSpPr>
            <a:xfrm rot="-8686452">
              <a:off x="730701" y="17603"/>
              <a:ext cx="199697" cy="436775"/>
              <a:chOff x="0" y="0"/>
              <a:chExt cx="232262" cy="508000"/>
            </a:xfrm>
          </p:grpSpPr>
          <p:sp>
            <p:nvSpPr>
              <p:cNvPr id="93" name="Freeform 9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94" name="Group 94"/>
            <p:cNvGrpSpPr/>
            <p:nvPr/>
          </p:nvGrpSpPr>
          <p:grpSpPr>
            <a:xfrm rot="-3324996">
              <a:off x="635185" y="38080"/>
              <a:ext cx="199697" cy="436775"/>
              <a:chOff x="0" y="0"/>
              <a:chExt cx="232262" cy="508000"/>
            </a:xfrm>
          </p:grpSpPr>
          <p:sp>
            <p:nvSpPr>
              <p:cNvPr id="95" name="Freeform 9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96" name="Group 96"/>
          <p:cNvGrpSpPr/>
          <p:nvPr/>
        </p:nvGrpSpPr>
        <p:grpSpPr>
          <a:xfrm rot="1507440">
            <a:off x="19237" y="3022344"/>
            <a:ext cx="1022350" cy="1055422"/>
            <a:chOff x="0" y="0"/>
            <a:chExt cx="1363133" cy="1407229"/>
          </a:xfrm>
        </p:grpSpPr>
        <p:grpSp>
          <p:nvGrpSpPr>
            <p:cNvPr id="97" name="Group 97"/>
            <p:cNvGrpSpPr>
              <a:grpSpLocks noChangeAspect="1"/>
            </p:cNvGrpSpPr>
            <p:nvPr/>
          </p:nvGrpSpPr>
          <p:grpSpPr>
            <a:xfrm rot="-2490557">
              <a:off x="533314" y="547557"/>
              <a:ext cx="583547" cy="583547"/>
              <a:chOff x="0" y="0"/>
              <a:chExt cx="6350000" cy="6350000"/>
            </a:xfrm>
          </p:grpSpPr>
          <p:sp>
            <p:nvSpPr>
              <p:cNvPr id="98" name="Freeform 9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99" name="Freeform 9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00" name="Group 100"/>
            <p:cNvGrpSpPr/>
            <p:nvPr/>
          </p:nvGrpSpPr>
          <p:grpSpPr>
            <a:xfrm rot="-5659385">
              <a:off x="641729" y="186166"/>
              <a:ext cx="320511" cy="436775"/>
              <a:chOff x="0" y="0"/>
              <a:chExt cx="372777" cy="508000"/>
            </a:xfrm>
          </p:grpSpPr>
          <p:sp>
            <p:nvSpPr>
              <p:cNvPr id="101" name="Freeform 10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02" name="Group 102"/>
            <p:cNvGrpSpPr/>
            <p:nvPr/>
          </p:nvGrpSpPr>
          <p:grpSpPr>
            <a:xfrm rot="-10071992">
              <a:off x="236687" y="547074"/>
              <a:ext cx="321677" cy="436775"/>
              <a:chOff x="0" y="0"/>
              <a:chExt cx="374133" cy="508000"/>
            </a:xfrm>
          </p:grpSpPr>
          <p:sp>
            <p:nvSpPr>
              <p:cNvPr id="103" name="Freeform 10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04" name="Group 104"/>
            <p:cNvGrpSpPr/>
            <p:nvPr/>
          </p:nvGrpSpPr>
          <p:grpSpPr>
            <a:xfrm rot="2909442">
              <a:off x="933131" y="924100"/>
              <a:ext cx="320511" cy="436775"/>
              <a:chOff x="0" y="0"/>
              <a:chExt cx="372777" cy="508000"/>
            </a:xfrm>
          </p:grpSpPr>
          <p:sp>
            <p:nvSpPr>
              <p:cNvPr id="105" name="Freeform 10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06" name="Group 106"/>
            <p:cNvGrpSpPr/>
            <p:nvPr/>
          </p:nvGrpSpPr>
          <p:grpSpPr>
            <a:xfrm rot="-4696161">
              <a:off x="318923" y="552672"/>
              <a:ext cx="199697" cy="436775"/>
              <a:chOff x="0" y="0"/>
              <a:chExt cx="232262" cy="508000"/>
            </a:xfrm>
          </p:grpSpPr>
          <p:sp>
            <p:nvSpPr>
              <p:cNvPr id="107" name="Freeform 10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08" name="Group 108"/>
            <p:cNvGrpSpPr/>
            <p:nvPr/>
          </p:nvGrpSpPr>
          <p:grpSpPr>
            <a:xfrm rot="-2490557">
              <a:off x="1007115" y="939442"/>
              <a:ext cx="199697" cy="436775"/>
              <a:chOff x="0" y="0"/>
              <a:chExt cx="232262" cy="508000"/>
            </a:xfrm>
          </p:grpSpPr>
          <p:sp>
            <p:nvSpPr>
              <p:cNvPr id="109" name="Freeform 10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10" name="Group 110"/>
            <p:cNvGrpSpPr/>
            <p:nvPr/>
          </p:nvGrpSpPr>
          <p:grpSpPr>
            <a:xfrm rot="8932711">
              <a:off x="157955" y="463776"/>
              <a:ext cx="199697" cy="436775"/>
              <a:chOff x="0" y="0"/>
              <a:chExt cx="232262" cy="508000"/>
            </a:xfrm>
          </p:grpSpPr>
          <p:sp>
            <p:nvSpPr>
              <p:cNvPr id="111" name="Freeform 11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12" name="Group 112"/>
            <p:cNvGrpSpPr/>
            <p:nvPr/>
          </p:nvGrpSpPr>
          <p:grpSpPr>
            <a:xfrm rot="-7305832">
              <a:off x="138392" y="559483"/>
              <a:ext cx="199697" cy="436775"/>
              <a:chOff x="0" y="0"/>
              <a:chExt cx="232262" cy="508000"/>
            </a:xfrm>
          </p:grpSpPr>
          <p:sp>
            <p:nvSpPr>
              <p:cNvPr id="113" name="Freeform 1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14" name="Group 114"/>
            <p:cNvGrpSpPr/>
            <p:nvPr/>
          </p:nvGrpSpPr>
          <p:grpSpPr>
            <a:xfrm rot="-8686452">
              <a:off x="730701" y="17603"/>
              <a:ext cx="199697" cy="436775"/>
              <a:chOff x="0" y="0"/>
              <a:chExt cx="232262" cy="508000"/>
            </a:xfrm>
          </p:grpSpPr>
          <p:sp>
            <p:nvSpPr>
              <p:cNvPr id="115" name="Freeform 1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16" name="Group 116"/>
            <p:cNvGrpSpPr/>
            <p:nvPr/>
          </p:nvGrpSpPr>
          <p:grpSpPr>
            <a:xfrm rot="-3324996">
              <a:off x="635185" y="38080"/>
              <a:ext cx="199697" cy="436775"/>
              <a:chOff x="0" y="0"/>
              <a:chExt cx="232262" cy="508000"/>
            </a:xfrm>
          </p:grpSpPr>
          <p:sp>
            <p:nvSpPr>
              <p:cNvPr id="117" name="Freeform 1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18" name="Group 118"/>
          <p:cNvGrpSpPr/>
          <p:nvPr/>
        </p:nvGrpSpPr>
        <p:grpSpPr>
          <a:xfrm rot="7453708">
            <a:off x="1543934" y="3549521"/>
            <a:ext cx="1022350" cy="1055422"/>
            <a:chOff x="0" y="0"/>
            <a:chExt cx="1363133" cy="1407229"/>
          </a:xfrm>
        </p:grpSpPr>
        <p:grpSp>
          <p:nvGrpSpPr>
            <p:cNvPr id="119" name="Group 119"/>
            <p:cNvGrpSpPr>
              <a:grpSpLocks noChangeAspect="1"/>
            </p:cNvGrpSpPr>
            <p:nvPr/>
          </p:nvGrpSpPr>
          <p:grpSpPr>
            <a:xfrm rot="-2490557">
              <a:off x="533314" y="547557"/>
              <a:ext cx="583547" cy="583547"/>
              <a:chOff x="0" y="0"/>
              <a:chExt cx="6350000" cy="6350000"/>
            </a:xfrm>
          </p:grpSpPr>
          <p:sp>
            <p:nvSpPr>
              <p:cNvPr id="120" name="Freeform 12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21" name="Freeform 12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22" name="Group 122"/>
            <p:cNvGrpSpPr/>
            <p:nvPr/>
          </p:nvGrpSpPr>
          <p:grpSpPr>
            <a:xfrm rot="-5659385">
              <a:off x="641729" y="186166"/>
              <a:ext cx="320511" cy="436775"/>
              <a:chOff x="0" y="0"/>
              <a:chExt cx="372777" cy="508000"/>
            </a:xfrm>
          </p:grpSpPr>
          <p:sp>
            <p:nvSpPr>
              <p:cNvPr id="123" name="Freeform 12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24" name="Group 124"/>
            <p:cNvGrpSpPr/>
            <p:nvPr/>
          </p:nvGrpSpPr>
          <p:grpSpPr>
            <a:xfrm rot="-10071992">
              <a:off x="236687" y="547074"/>
              <a:ext cx="321677" cy="436775"/>
              <a:chOff x="0" y="0"/>
              <a:chExt cx="374133" cy="508000"/>
            </a:xfrm>
          </p:grpSpPr>
          <p:sp>
            <p:nvSpPr>
              <p:cNvPr id="125" name="Freeform 12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26" name="Group 126"/>
            <p:cNvGrpSpPr/>
            <p:nvPr/>
          </p:nvGrpSpPr>
          <p:grpSpPr>
            <a:xfrm rot="2909442">
              <a:off x="933131" y="924100"/>
              <a:ext cx="320511" cy="436775"/>
              <a:chOff x="0" y="0"/>
              <a:chExt cx="372777" cy="508000"/>
            </a:xfrm>
          </p:grpSpPr>
          <p:sp>
            <p:nvSpPr>
              <p:cNvPr id="127" name="Freeform 12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28" name="Group 128"/>
            <p:cNvGrpSpPr/>
            <p:nvPr/>
          </p:nvGrpSpPr>
          <p:grpSpPr>
            <a:xfrm rot="-4696161">
              <a:off x="318923" y="552672"/>
              <a:ext cx="199697" cy="436775"/>
              <a:chOff x="0" y="0"/>
              <a:chExt cx="232262" cy="508000"/>
            </a:xfrm>
          </p:grpSpPr>
          <p:sp>
            <p:nvSpPr>
              <p:cNvPr id="129" name="Freeform 1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0" name="Group 130"/>
            <p:cNvGrpSpPr/>
            <p:nvPr/>
          </p:nvGrpSpPr>
          <p:grpSpPr>
            <a:xfrm rot="-2490557">
              <a:off x="1007115" y="939442"/>
              <a:ext cx="199697" cy="436775"/>
              <a:chOff x="0" y="0"/>
              <a:chExt cx="232262" cy="508000"/>
            </a:xfrm>
          </p:grpSpPr>
          <p:sp>
            <p:nvSpPr>
              <p:cNvPr id="131" name="Freeform 1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2" name="Group 132"/>
            <p:cNvGrpSpPr/>
            <p:nvPr/>
          </p:nvGrpSpPr>
          <p:grpSpPr>
            <a:xfrm rot="8932711">
              <a:off x="157955" y="463776"/>
              <a:ext cx="199697" cy="436775"/>
              <a:chOff x="0" y="0"/>
              <a:chExt cx="232262" cy="508000"/>
            </a:xfrm>
          </p:grpSpPr>
          <p:sp>
            <p:nvSpPr>
              <p:cNvPr id="133" name="Freeform 1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4" name="Group 134"/>
            <p:cNvGrpSpPr/>
            <p:nvPr/>
          </p:nvGrpSpPr>
          <p:grpSpPr>
            <a:xfrm rot="-7305832">
              <a:off x="138392" y="559483"/>
              <a:ext cx="199697" cy="436775"/>
              <a:chOff x="0" y="0"/>
              <a:chExt cx="232262" cy="508000"/>
            </a:xfrm>
          </p:grpSpPr>
          <p:sp>
            <p:nvSpPr>
              <p:cNvPr id="135" name="Freeform 1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6" name="Group 136"/>
            <p:cNvGrpSpPr/>
            <p:nvPr/>
          </p:nvGrpSpPr>
          <p:grpSpPr>
            <a:xfrm rot="-8686452">
              <a:off x="730701" y="17603"/>
              <a:ext cx="199697" cy="436775"/>
              <a:chOff x="0" y="0"/>
              <a:chExt cx="232262" cy="508000"/>
            </a:xfrm>
          </p:grpSpPr>
          <p:sp>
            <p:nvSpPr>
              <p:cNvPr id="137" name="Freeform 1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8" name="Group 138"/>
            <p:cNvGrpSpPr/>
            <p:nvPr/>
          </p:nvGrpSpPr>
          <p:grpSpPr>
            <a:xfrm rot="-3324996">
              <a:off x="635185" y="38080"/>
              <a:ext cx="199697" cy="436775"/>
              <a:chOff x="0" y="0"/>
              <a:chExt cx="232262" cy="508000"/>
            </a:xfrm>
          </p:grpSpPr>
          <p:sp>
            <p:nvSpPr>
              <p:cNvPr id="139" name="Freeform 1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40" name="Group 140"/>
          <p:cNvGrpSpPr/>
          <p:nvPr/>
        </p:nvGrpSpPr>
        <p:grpSpPr>
          <a:xfrm rot="1507440">
            <a:off x="32580" y="4635502"/>
            <a:ext cx="1022350" cy="1055422"/>
            <a:chOff x="0" y="0"/>
            <a:chExt cx="1363133" cy="1407229"/>
          </a:xfrm>
        </p:grpSpPr>
        <p:grpSp>
          <p:nvGrpSpPr>
            <p:cNvPr id="141" name="Group 141"/>
            <p:cNvGrpSpPr>
              <a:grpSpLocks noChangeAspect="1"/>
            </p:cNvGrpSpPr>
            <p:nvPr/>
          </p:nvGrpSpPr>
          <p:grpSpPr>
            <a:xfrm rot="-2490557">
              <a:off x="533314" y="547557"/>
              <a:ext cx="583547" cy="583547"/>
              <a:chOff x="0" y="0"/>
              <a:chExt cx="6350000" cy="6350000"/>
            </a:xfrm>
          </p:grpSpPr>
          <p:sp>
            <p:nvSpPr>
              <p:cNvPr id="142" name="Freeform 14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143" name="Freeform 14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144" name="Group 144"/>
            <p:cNvGrpSpPr/>
            <p:nvPr/>
          </p:nvGrpSpPr>
          <p:grpSpPr>
            <a:xfrm rot="-5659385">
              <a:off x="641729" y="186166"/>
              <a:ext cx="320511" cy="436775"/>
              <a:chOff x="0" y="0"/>
              <a:chExt cx="372777" cy="508000"/>
            </a:xfrm>
          </p:grpSpPr>
          <p:sp>
            <p:nvSpPr>
              <p:cNvPr id="145" name="Freeform 14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146" name="Group 146"/>
            <p:cNvGrpSpPr/>
            <p:nvPr/>
          </p:nvGrpSpPr>
          <p:grpSpPr>
            <a:xfrm rot="-10071992">
              <a:off x="236687" y="547074"/>
              <a:ext cx="321677" cy="436775"/>
              <a:chOff x="0" y="0"/>
              <a:chExt cx="374133" cy="508000"/>
            </a:xfrm>
          </p:grpSpPr>
          <p:sp>
            <p:nvSpPr>
              <p:cNvPr id="147" name="Freeform 14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148" name="Group 148"/>
            <p:cNvGrpSpPr/>
            <p:nvPr/>
          </p:nvGrpSpPr>
          <p:grpSpPr>
            <a:xfrm rot="2909442">
              <a:off x="933131" y="924100"/>
              <a:ext cx="320511" cy="436775"/>
              <a:chOff x="0" y="0"/>
              <a:chExt cx="372777" cy="508000"/>
            </a:xfrm>
          </p:grpSpPr>
          <p:sp>
            <p:nvSpPr>
              <p:cNvPr id="149" name="Freeform 14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150" name="Group 150"/>
            <p:cNvGrpSpPr/>
            <p:nvPr/>
          </p:nvGrpSpPr>
          <p:grpSpPr>
            <a:xfrm rot="-4696161">
              <a:off x="318923" y="552672"/>
              <a:ext cx="199697" cy="436775"/>
              <a:chOff x="0" y="0"/>
              <a:chExt cx="232262" cy="508000"/>
            </a:xfrm>
          </p:grpSpPr>
          <p:sp>
            <p:nvSpPr>
              <p:cNvPr id="151" name="Freeform 15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52" name="Group 152"/>
            <p:cNvGrpSpPr/>
            <p:nvPr/>
          </p:nvGrpSpPr>
          <p:grpSpPr>
            <a:xfrm rot="-2490557">
              <a:off x="1007115" y="939442"/>
              <a:ext cx="199697" cy="436775"/>
              <a:chOff x="0" y="0"/>
              <a:chExt cx="232262" cy="508000"/>
            </a:xfrm>
          </p:grpSpPr>
          <p:sp>
            <p:nvSpPr>
              <p:cNvPr id="153" name="Freeform 15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54" name="Group 154"/>
            <p:cNvGrpSpPr/>
            <p:nvPr/>
          </p:nvGrpSpPr>
          <p:grpSpPr>
            <a:xfrm rot="8932711">
              <a:off x="157955" y="463776"/>
              <a:ext cx="199697" cy="436775"/>
              <a:chOff x="0" y="0"/>
              <a:chExt cx="232262" cy="508000"/>
            </a:xfrm>
          </p:grpSpPr>
          <p:sp>
            <p:nvSpPr>
              <p:cNvPr id="155" name="Freeform 15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56" name="Group 156"/>
            <p:cNvGrpSpPr/>
            <p:nvPr/>
          </p:nvGrpSpPr>
          <p:grpSpPr>
            <a:xfrm rot="-7305832">
              <a:off x="138392" y="559483"/>
              <a:ext cx="199697" cy="436775"/>
              <a:chOff x="0" y="0"/>
              <a:chExt cx="232262" cy="508000"/>
            </a:xfrm>
          </p:grpSpPr>
          <p:sp>
            <p:nvSpPr>
              <p:cNvPr id="157" name="Freeform 1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58" name="Group 158"/>
            <p:cNvGrpSpPr/>
            <p:nvPr/>
          </p:nvGrpSpPr>
          <p:grpSpPr>
            <a:xfrm rot="-8686452">
              <a:off x="730701" y="17603"/>
              <a:ext cx="199697" cy="436775"/>
              <a:chOff x="0" y="0"/>
              <a:chExt cx="232262" cy="508000"/>
            </a:xfrm>
          </p:grpSpPr>
          <p:sp>
            <p:nvSpPr>
              <p:cNvPr id="159" name="Freeform 1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160" name="Group 160"/>
            <p:cNvGrpSpPr/>
            <p:nvPr/>
          </p:nvGrpSpPr>
          <p:grpSpPr>
            <a:xfrm rot="-3324996">
              <a:off x="635185" y="38080"/>
              <a:ext cx="199697" cy="436775"/>
              <a:chOff x="0" y="0"/>
              <a:chExt cx="232262" cy="508000"/>
            </a:xfrm>
          </p:grpSpPr>
          <p:sp>
            <p:nvSpPr>
              <p:cNvPr id="161" name="Freeform 1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162" name="Group 162"/>
          <p:cNvGrpSpPr/>
          <p:nvPr/>
        </p:nvGrpSpPr>
        <p:grpSpPr>
          <a:xfrm rot="-3517871">
            <a:off x="1260423" y="4884134"/>
            <a:ext cx="1022350" cy="1055422"/>
            <a:chOff x="0" y="0"/>
            <a:chExt cx="1363133" cy="1407229"/>
          </a:xfrm>
        </p:grpSpPr>
        <p:grpSp>
          <p:nvGrpSpPr>
            <p:cNvPr id="163" name="Group 163"/>
            <p:cNvGrpSpPr>
              <a:grpSpLocks noChangeAspect="1"/>
            </p:cNvGrpSpPr>
            <p:nvPr/>
          </p:nvGrpSpPr>
          <p:grpSpPr>
            <a:xfrm rot="-2490557">
              <a:off x="533314" y="547557"/>
              <a:ext cx="583547" cy="583547"/>
              <a:chOff x="0" y="0"/>
              <a:chExt cx="6350000" cy="6350000"/>
            </a:xfrm>
          </p:grpSpPr>
          <p:sp>
            <p:nvSpPr>
              <p:cNvPr id="164" name="Freeform 16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65" name="Freeform 16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66" name="Group 166"/>
            <p:cNvGrpSpPr/>
            <p:nvPr/>
          </p:nvGrpSpPr>
          <p:grpSpPr>
            <a:xfrm rot="-5659385">
              <a:off x="641729" y="186166"/>
              <a:ext cx="320511" cy="436775"/>
              <a:chOff x="0" y="0"/>
              <a:chExt cx="372777" cy="508000"/>
            </a:xfrm>
          </p:grpSpPr>
          <p:sp>
            <p:nvSpPr>
              <p:cNvPr id="167" name="Freeform 16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68" name="Group 168"/>
            <p:cNvGrpSpPr/>
            <p:nvPr/>
          </p:nvGrpSpPr>
          <p:grpSpPr>
            <a:xfrm rot="-10071992">
              <a:off x="236687" y="547074"/>
              <a:ext cx="321677" cy="436775"/>
              <a:chOff x="0" y="0"/>
              <a:chExt cx="374133" cy="508000"/>
            </a:xfrm>
          </p:grpSpPr>
          <p:sp>
            <p:nvSpPr>
              <p:cNvPr id="169" name="Freeform 16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70" name="Group 170"/>
            <p:cNvGrpSpPr/>
            <p:nvPr/>
          </p:nvGrpSpPr>
          <p:grpSpPr>
            <a:xfrm rot="2909442">
              <a:off x="933131" y="924100"/>
              <a:ext cx="320511" cy="436775"/>
              <a:chOff x="0" y="0"/>
              <a:chExt cx="372777" cy="508000"/>
            </a:xfrm>
          </p:grpSpPr>
          <p:sp>
            <p:nvSpPr>
              <p:cNvPr id="171" name="Freeform 17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72" name="Group 172"/>
            <p:cNvGrpSpPr/>
            <p:nvPr/>
          </p:nvGrpSpPr>
          <p:grpSpPr>
            <a:xfrm rot="-4696161">
              <a:off x="318923" y="552672"/>
              <a:ext cx="199697" cy="436775"/>
              <a:chOff x="0" y="0"/>
              <a:chExt cx="232262" cy="508000"/>
            </a:xfrm>
          </p:grpSpPr>
          <p:sp>
            <p:nvSpPr>
              <p:cNvPr id="173" name="Freeform 17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4" name="Group 174"/>
            <p:cNvGrpSpPr/>
            <p:nvPr/>
          </p:nvGrpSpPr>
          <p:grpSpPr>
            <a:xfrm rot="-2490557">
              <a:off x="1007115" y="939442"/>
              <a:ext cx="199697" cy="436775"/>
              <a:chOff x="0" y="0"/>
              <a:chExt cx="232262" cy="508000"/>
            </a:xfrm>
          </p:grpSpPr>
          <p:sp>
            <p:nvSpPr>
              <p:cNvPr id="175" name="Freeform 17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6" name="Group 176"/>
            <p:cNvGrpSpPr/>
            <p:nvPr/>
          </p:nvGrpSpPr>
          <p:grpSpPr>
            <a:xfrm rot="8932711">
              <a:off x="157955" y="463776"/>
              <a:ext cx="199697" cy="436775"/>
              <a:chOff x="0" y="0"/>
              <a:chExt cx="232262" cy="508000"/>
            </a:xfrm>
          </p:grpSpPr>
          <p:sp>
            <p:nvSpPr>
              <p:cNvPr id="177" name="Freeform 17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8" name="Group 178"/>
            <p:cNvGrpSpPr/>
            <p:nvPr/>
          </p:nvGrpSpPr>
          <p:grpSpPr>
            <a:xfrm rot="-7305832">
              <a:off x="138392" y="559483"/>
              <a:ext cx="199697" cy="436775"/>
              <a:chOff x="0" y="0"/>
              <a:chExt cx="232262" cy="508000"/>
            </a:xfrm>
          </p:grpSpPr>
          <p:sp>
            <p:nvSpPr>
              <p:cNvPr id="179" name="Freeform 17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80" name="Group 180"/>
            <p:cNvGrpSpPr/>
            <p:nvPr/>
          </p:nvGrpSpPr>
          <p:grpSpPr>
            <a:xfrm rot="-8686452">
              <a:off x="730701" y="17603"/>
              <a:ext cx="199697" cy="436775"/>
              <a:chOff x="0" y="0"/>
              <a:chExt cx="232262" cy="508000"/>
            </a:xfrm>
          </p:grpSpPr>
          <p:sp>
            <p:nvSpPr>
              <p:cNvPr id="181" name="Freeform 18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82" name="Group 182"/>
            <p:cNvGrpSpPr/>
            <p:nvPr/>
          </p:nvGrpSpPr>
          <p:grpSpPr>
            <a:xfrm rot="-3324996">
              <a:off x="635185" y="38080"/>
              <a:ext cx="199697" cy="436775"/>
              <a:chOff x="0" y="0"/>
              <a:chExt cx="232262" cy="508000"/>
            </a:xfrm>
          </p:grpSpPr>
          <p:sp>
            <p:nvSpPr>
              <p:cNvPr id="183" name="Freeform 18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84" name="Group 184"/>
          <p:cNvGrpSpPr/>
          <p:nvPr/>
        </p:nvGrpSpPr>
        <p:grpSpPr>
          <a:xfrm rot="2927008">
            <a:off x="526649" y="5616364"/>
            <a:ext cx="1022350" cy="1055422"/>
            <a:chOff x="0" y="0"/>
            <a:chExt cx="1363133" cy="1407229"/>
          </a:xfrm>
        </p:grpSpPr>
        <p:grpSp>
          <p:nvGrpSpPr>
            <p:cNvPr id="185" name="Group 185"/>
            <p:cNvGrpSpPr>
              <a:grpSpLocks noChangeAspect="1"/>
            </p:cNvGrpSpPr>
            <p:nvPr/>
          </p:nvGrpSpPr>
          <p:grpSpPr>
            <a:xfrm rot="-2490557">
              <a:off x="533314" y="547557"/>
              <a:ext cx="583547" cy="583547"/>
              <a:chOff x="0" y="0"/>
              <a:chExt cx="6350000" cy="6350000"/>
            </a:xfrm>
          </p:grpSpPr>
          <p:sp>
            <p:nvSpPr>
              <p:cNvPr id="186" name="Freeform 18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87" name="Freeform 18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88" name="Group 188"/>
            <p:cNvGrpSpPr/>
            <p:nvPr/>
          </p:nvGrpSpPr>
          <p:grpSpPr>
            <a:xfrm rot="-5659385">
              <a:off x="641729" y="186166"/>
              <a:ext cx="320511" cy="436775"/>
              <a:chOff x="0" y="0"/>
              <a:chExt cx="372777" cy="508000"/>
            </a:xfrm>
          </p:grpSpPr>
          <p:sp>
            <p:nvSpPr>
              <p:cNvPr id="189" name="Freeform 18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90" name="Group 190"/>
            <p:cNvGrpSpPr/>
            <p:nvPr/>
          </p:nvGrpSpPr>
          <p:grpSpPr>
            <a:xfrm rot="-10071992">
              <a:off x="236687" y="547074"/>
              <a:ext cx="321677" cy="436775"/>
              <a:chOff x="0" y="0"/>
              <a:chExt cx="374133" cy="508000"/>
            </a:xfrm>
          </p:grpSpPr>
          <p:sp>
            <p:nvSpPr>
              <p:cNvPr id="191" name="Freeform 19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92" name="Group 192"/>
            <p:cNvGrpSpPr/>
            <p:nvPr/>
          </p:nvGrpSpPr>
          <p:grpSpPr>
            <a:xfrm rot="2909442">
              <a:off x="933131" y="924100"/>
              <a:ext cx="320511" cy="436775"/>
              <a:chOff x="0" y="0"/>
              <a:chExt cx="372777" cy="508000"/>
            </a:xfrm>
          </p:grpSpPr>
          <p:sp>
            <p:nvSpPr>
              <p:cNvPr id="193" name="Freeform 19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94" name="Group 194"/>
            <p:cNvGrpSpPr/>
            <p:nvPr/>
          </p:nvGrpSpPr>
          <p:grpSpPr>
            <a:xfrm rot="-4696161">
              <a:off x="318923" y="552672"/>
              <a:ext cx="199697" cy="436775"/>
              <a:chOff x="0" y="0"/>
              <a:chExt cx="232262" cy="508000"/>
            </a:xfrm>
          </p:grpSpPr>
          <p:sp>
            <p:nvSpPr>
              <p:cNvPr id="195" name="Freeform 19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6" name="Group 196"/>
            <p:cNvGrpSpPr/>
            <p:nvPr/>
          </p:nvGrpSpPr>
          <p:grpSpPr>
            <a:xfrm rot="-2490557">
              <a:off x="1007115" y="939442"/>
              <a:ext cx="199697" cy="436775"/>
              <a:chOff x="0" y="0"/>
              <a:chExt cx="232262" cy="508000"/>
            </a:xfrm>
          </p:grpSpPr>
          <p:sp>
            <p:nvSpPr>
              <p:cNvPr id="197" name="Freeform 19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8" name="Group 198"/>
            <p:cNvGrpSpPr/>
            <p:nvPr/>
          </p:nvGrpSpPr>
          <p:grpSpPr>
            <a:xfrm rot="8932711">
              <a:off x="157955" y="463776"/>
              <a:ext cx="199697" cy="436775"/>
              <a:chOff x="0" y="0"/>
              <a:chExt cx="232262" cy="508000"/>
            </a:xfrm>
          </p:grpSpPr>
          <p:sp>
            <p:nvSpPr>
              <p:cNvPr id="199" name="Freeform 19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0" name="Group 200"/>
            <p:cNvGrpSpPr/>
            <p:nvPr/>
          </p:nvGrpSpPr>
          <p:grpSpPr>
            <a:xfrm rot="-7305832">
              <a:off x="138392" y="559483"/>
              <a:ext cx="199697" cy="436775"/>
              <a:chOff x="0" y="0"/>
              <a:chExt cx="232262" cy="508000"/>
            </a:xfrm>
          </p:grpSpPr>
          <p:sp>
            <p:nvSpPr>
              <p:cNvPr id="201" name="Freeform 20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2" name="Group 202"/>
            <p:cNvGrpSpPr/>
            <p:nvPr/>
          </p:nvGrpSpPr>
          <p:grpSpPr>
            <a:xfrm rot="-8686452">
              <a:off x="730701" y="17603"/>
              <a:ext cx="199697" cy="436775"/>
              <a:chOff x="0" y="0"/>
              <a:chExt cx="232262" cy="508000"/>
            </a:xfrm>
          </p:grpSpPr>
          <p:sp>
            <p:nvSpPr>
              <p:cNvPr id="203" name="Freeform 20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4" name="Group 204"/>
            <p:cNvGrpSpPr/>
            <p:nvPr/>
          </p:nvGrpSpPr>
          <p:grpSpPr>
            <a:xfrm rot="-3324996">
              <a:off x="635185" y="38080"/>
              <a:ext cx="199697" cy="436775"/>
              <a:chOff x="0" y="0"/>
              <a:chExt cx="232262" cy="508000"/>
            </a:xfrm>
          </p:grpSpPr>
          <p:sp>
            <p:nvSpPr>
              <p:cNvPr id="205" name="Freeform 20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06" name="Group 206"/>
          <p:cNvGrpSpPr/>
          <p:nvPr/>
        </p:nvGrpSpPr>
        <p:grpSpPr>
          <a:xfrm rot="7453708">
            <a:off x="1061479" y="2655837"/>
            <a:ext cx="1022350" cy="1055422"/>
            <a:chOff x="0" y="0"/>
            <a:chExt cx="1363133" cy="1407229"/>
          </a:xfrm>
        </p:grpSpPr>
        <p:grpSp>
          <p:nvGrpSpPr>
            <p:cNvPr id="207" name="Group 207"/>
            <p:cNvGrpSpPr>
              <a:grpSpLocks noChangeAspect="1"/>
            </p:cNvGrpSpPr>
            <p:nvPr/>
          </p:nvGrpSpPr>
          <p:grpSpPr>
            <a:xfrm rot="-2490557">
              <a:off x="533314" y="547557"/>
              <a:ext cx="583547" cy="583547"/>
              <a:chOff x="0" y="0"/>
              <a:chExt cx="6350000" cy="6350000"/>
            </a:xfrm>
          </p:grpSpPr>
          <p:sp>
            <p:nvSpPr>
              <p:cNvPr id="208" name="Freeform 20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09" name="Freeform 20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10" name="Group 210"/>
            <p:cNvGrpSpPr/>
            <p:nvPr/>
          </p:nvGrpSpPr>
          <p:grpSpPr>
            <a:xfrm rot="-5659385">
              <a:off x="641729" y="186166"/>
              <a:ext cx="320511" cy="436775"/>
              <a:chOff x="0" y="0"/>
              <a:chExt cx="372777" cy="508000"/>
            </a:xfrm>
          </p:grpSpPr>
          <p:sp>
            <p:nvSpPr>
              <p:cNvPr id="211" name="Freeform 21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212" name="Group 212"/>
            <p:cNvGrpSpPr/>
            <p:nvPr/>
          </p:nvGrpSpPr>
          <p:grpSpPr>
            <a:xfrm rot="-10071992">
              <a:off x="236687" y="547074"/>
              <a:ext cx="321677" cy="436775"/>
              <a:chOff x="0" y="0"/>
              <a:chExt cx="374133" cy="508000"/>
            </a:xfrm>
          </p:grpSpPr>
          <p:sp>
            <p:nvSpPr>
              <p:cNvPr id="213" name="Freeform 21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214" name="Group 214"/>
            <p:cNvGrpSpPr/>
            <p:nvPr/>
          </p:nvGrpSpPr>
          <p:grpSpPr>
            <a:xfrm rot="2909442">
              <a:off x="933131" y="924100"/>
              <a:ext cx="320511" cy="436775"/>
              <a:chOff x="0" y="0"/>
              <a:chExt cx="372777" cy="508000"/>
            </a:xfrm>
          </p:grpSpPr>
          <p:sp>
            <p:nvSpPr>
              <p:cNvPr id="215" name="Freeform 21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216" name="Group 216"/>
            <p:cNvGrpSpPr/>
            <p:nvPr/>
          </p:nvGrpSpPr>
          <p:grpSpPr>
            <a:xfrm rot="-4696161">
              <a:off x="318923" y="552672"/>
              <a:ext cx="199697" cy="436775"/>
              <a:chOff x="0" y="0"/>
              <a:chExt cx="232262" cy="508000"/>
            </a:xfrm>
          </p:grpSpPr>
          <p:sp>
            <p:nvSpPr>
              <p:cNvPr id="217" name="Freeform 2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18" name="Group 218"/>
            <p:cNvGrpSpPr/>
            <p:nvPr/>
          </p:nvGrpSpPr>
          <p:grpSpPr>
            <a:xfrm rot="-2490557">
              <a:off x="1007115" y="939442"/>
              <a:ext cx="199697" cy="436775"/>
              <a:chOff x="0" y="0"/>
              <a:chExt cx="232262" cy="508000"/>
            </a:xfrm>
          </p:grpSpPr>
          <p:sp>
            <p:nvSpPr>
              <p:cNvPr id="219" name="Freeform 2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20" name="Group 220"/>
            <p:cNvGrpSpPr/>
            <p:nvPr/>
          </p:nvGrpSpPr>
          <p:grpSpPr>
            <a:xfrm rot="8932711">
              <a:off x="157955" y="463776"/>
              <a:ext cx="199697" cy="436775"/>
              <a:chOff x="0" y="0"/>
              <a:chExt cx="232262" cy="508000"/>
            </a:xfrm>
          </p:grpSpPr>
          <p:sp>
            <p:nvSpPr>
              <p:cNvPr id="221" name="Freeform 2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22" name="Group 222"/>
            <p:cNvGrpSpPr/>
            <p:nvPr/>
          </p:nvGrpSpPr>
          <p:grpSpPr>
            <a:xfrm rot="-7305832">
              <a:off x="138392" y="559483"/>
              <a:ext cx="199697" cy="436775"/>
              <a:chOff x="0" y="0"/>
              <a:chExt cx="232262" cy="508000"/>
            </a:xfrm>
          </p:grpSpPr>
          <p:sp>
            <p:nvSpPr>
              <p:cNvPr id="223" name="Freeform 2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24" name="Group 224"/>
            <p:cNvGrpSpPr/>
            <p:nvPr/>
          </p:nvGrpSpPr>
          <p:grpSpPr>
            <a:xfrm rot="-8686452">
              <a:off x="730701" y="17603"/>
              <a:ext cx="199697" cy="436775"/>
              <a:chOff x="0" y="0"/>
              <a:chExt cx="232262" cy="508000"/>
            </a:xfrm>
          </p:grpSpPr>
          <p:sp>
            <p:nvSpPr>
              <p:cNvPr id="225" name="Freeform 2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26" name="Group 226"/>
            <p:cNvGrpSpPr/>
            <p:nvPr/>
          </p:nvGrpSpPr>
          <p:grpSpPr>
            <a:xfrm rot="-3324996">
              <a:off x="635185" y="38080"/>
              <a:ext cx="199697" cy="436775"/>
              <a:chOff x="0" y="0"/>
              <a:chExt cx="232262" cy="508000"/>
            </a:xfrm>
          </p:grpSpPr>
          <p:sp>
            <p:nvSpPr>
              <p:cNvPr id="227" name="Freeform 2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228" name="Group 228"/>
          <p:cNvGrpSpPr/>
          <p:nvPr/>
        </p:nvGrpSpPr>
        <p:grpSpPr>
          <a:xfrm rot="1507440">
            <a:off x="-61389" y="6991888"/>
            <a:ext cx="1022350" cy="1055422"/>
            <a:chOff x="0" y="0"/>
            <a:chExt cx="1363133" cy="1407229"/>
          </a:xfrm>
        </p:grpSpPr>
        <p:grpSp>
          <p:nvGrpSpPr>
            <p:cNvPr id="229" name="Group 229"/>
            <p:cNvGrpSpPr>
              <a:grpSpLocks noChangeAspect="1"/>
            </p:cNvGrpSpPr>
            <p:nvPr/>
          </p:nvGrpSpPr>
          <p:grpSpPr>
            <a:xfrm rot="-2490557">
              <a:off x="533314" y="547557"/>
              <a:ext cx="583547" cy="583547"/>
              <a:chOff x="0" y="0"/>
              <a:chExt cx="6350000" cy="6350000"/>
            </a:xfrm>
          </p:grpSpPr>
          <p:sp>
            <p:nvSpPr>
              <p:cNvPr id="230" name="Freeform 23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31" name="Freeform 23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32" name="Group 232"/>
            <p:cNvGrpSpPr/>
            <p:nvPr/>
          </p:nvGrpSpPr>
          <p:grpSpPr>
            <a:xfrm rot="-5659385">
              <a:off x="641729" y="186166"/>
              <a:ext cx="320511" cy="436775"/>
              <a:chOff x="0" y="0"/>
              <a:chExt cx="372777" cy="508000"/>
            </a:xfrm>
          </p:grpSpPr>
          <p:sp>
            <p:nvSpPr>
              <p:cNvPr id="233" name="Freeform 23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34" name="Group 234"/>
            <p:cNvGrpSpPr/>
            <p:nvPr/>
          </p:nvGrpSpPr>
          <p:grpSpPr>
            <a:xfrm rot="-10071992">
              <a:off x="236687" y="547074"/>
              <a:ext cx="321677" cy="436775"/>
              <a:chOff x="0" y="0"/>
              <a:chExt cx="374133" cy="508000"/>
            </a:xfrm>
          </p:grpSpPr>
          <p:sp>
            <p:nvSpPr>
              <p:cNvPr id="235" name="Freeform 23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36" name="Group 236"/>
            <p:cNvGrpSpPr/>
            <p:nvPr/>
          </p:nvGrpSpPr>
          <p:grpSpPr>
            <a:xfrm rot="2909442">
              <a:off x="933131" y="924100"/>
              <a:ext cx="320511" cy="436775"/>
              <a:chOff x="0" y="0"/>
              <a:chExt cx="372777" cy="508000"/>
            </a:xfrm>
          </p:grpSpPr>
          <p:sp>
            <p:nvSpPr>
              <p:cNvPr id="237" name="Freeform 23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38" name="Group 238"/>
            <p:cNvGrpSpPr/>
            <p:nvPr/>
          </p:nvGrpSpPr>
          <p:grpSpPr>
            <a:xfrm rot="-4696161">
              <a:off x="318923" y="552672"/>
              <a:ext cx="199697" cy="436775"/>
              <a:chOff x="0" y="0"/>
              <a:chExt cx="232262" cy="508000"/>
            </a:xfrm>
          </p:grpSpPr>
          <p:sp>
            <p:nvSpPr>
              <p:cNvPr id="239" name="Freeform 2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0" name="Group 240"/>
            <p:cNvGrpSpPr/>
            <p:nvPr/>
          </p:nvGrpSpPr>
          <p:grpSpPr>
            <a:xfrm rot="-2490557">
              <a:off x="1007115" y="939442"/>
              <a:ext cx="199697" cy="436775"/>
              <a:chOff x="0" y="0"/>
              <a:chExt cx="232262" cy="508000"/>
            </a:xfrm>
          </p:grpSpPr>
          <p:sp>
            <p:nvSpPr>
              <p:cNvPr id="241" name="Freeform 2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2" name="Group 242"/>
            <p:cNvGrpSpPr/>
            <p:nvPr/>
          </p:nvGrpSpPr>
          <p:grpSpPr>
            <a:xfrm rot="8932711">
              <a:off x="157955" y="463776"/>
              <a:ext cx="199697" cy="436775"/>
              <a:chOff x="0" y="0"/>
              <a:chExt cx="232262" cy="508000"/>
            </a:xfrm>
          </p:grpSpPr>
          <p:sp>
            <p:nvSpPr>
              <p:cNvPr id="243" name="Freeform 2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4" name="Group 244"/>
            <p:cNvGrpSpPr/>
            <p:nvPr/>
          </p:nvGrpSpPr>
          <p:grpSpPr>
            <a:xfrm rot="-7305832">
              <a:off x="138392" y="559483"/>
              <a:ext cx="199697" cy="436775"/>
              <a:chOff x="0" y="0"/>
              <a:chExt cx="232262" cy="508000"/>
            </a:xfrm>
          </p:grpSpPr>
          <p:sp>
            <p:nvSpPr>
              <p:cNvPr id="245" name="Freeform 2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6" name="Group 246"/>
            <p:cNvGrpSpPr/>
            <p:nvPr/>
          </p:nvGrpSpPr>
          <p:grpSpPr>
            <a:xfrm rot="-8686452">
              <a:off x="730701" y="17603"/>
              <a:ext cx="199697" cy="436775"/>
              <a:chOff x="0" y="0"/>
              <a:chExt cx="232262" cy="508000"/>
            </a:xfrm>
          </p:grpSpPr>
          <p:sp>
            <p:nvSpPr>
              <p:cNvPr id="247" name="Freeform 2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8" name="Group 248"/>
            <p:cNvGrpSpPr/>
            <p:nvPr/>
          </p:nvGrpSpPr>
          <p:grpSpPr>
            <a:xfrm rot="-3324996">
              <a:off x="635185" y="38080"/>
              <a:ext cx="199697" cy="436775"/>
              <a:chOff x="0" y="0"/>
              <a:chExt cx="232262" cy="508000"/>
            </a:xfrm>
          </p:grpSpPr>
          <p:sp>
            <p:nvSpPr>
              <p:cNvPr id="249" name="Freeform 2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50" name="Group 250"/>
          <p:cNvGrpSpPr/>
          <p:nvPr/>
        </p:nvGrpSpPr>
        <p:grpSpPr>
          <a:xfrm rot="7453708">
            <a:off x="1443294" y="6633316"/>
            <a:ext cx="1022350" cy="1055422"/>
            <a:chOff x="0" y="0"/>
            <a:chExt cx="1363133" cy="1407229"/>
          </a:xfrm>
        </p:grpSpPr>
        <p:grpSp>
          <p:nvGrpSpPr>
            <p:cNvPr id="251" name="Group 251"/>
            <p:cNvGrpSpPr>
              <a:grpSpLocks noChangeAspect="1"/>
            </p:cNvGrpSpPr>
            <p:nvPr/>
          </p:nvGrpSpPr>
          <p:grpSpPr>
            <a:xfrm rot="-2490557">
              <a:off x="533314" y="547557"/>
              <a:ext cx="583547" cy="583547"/>
              <a:chOff x="0" y="0"/>
              <a:chExt cx="6350000" cy="6350000"/>
            </a:xfrm>
          </p:grpSpPr>
          <p:sp>
            <p:nvSpPr>
              <p:cNvPr id="252" name="Freeform 25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253" name="Freeform 25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254" name="Group 254"/>
            <p:cNvGrpSpPr/>
            <p:nvPr/>
          </p:nvGrpSpPr>
          <p:grpSpPr>
            <a:xfrm rot="-5659385">
              <a:off x="641729" y="186166"/>
              <a:ext cx="320511" cy="436775"/>
              <a:chOff x="0" y="0"/>
              <a:chExt cx="372777" cy="508000"/>
            </a:xfrm>
          </p:grpSpPr>
          <p:sp>
            <p:nvSpPr>
              <p:cNvPr id="255" name="Freeform 25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256" name="Group 256"/>
            <p:cNvGrpSpPr/>
            <p:nvPr/>
          </p:nvGrpSpPr>
          <p:grpSpPr>
            <a:xfrm rot="-10071992">
              <a:off x="236687" y="547074"/>
              <a:ext cx="321677" cy="436775"/>
              <a:chOff x="0" y="0"/>
              <a:chExt cx="374133" cy="508000"/>
            </a:xfrm>
          </p:grpSpPr>
          <p:sp>
            <p:nvSpPr>
              <p:cNvPr id="257" name="Freeform 25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258" name="Group 258"/>
            <p:cNvGrpSpPr/>
            <p:nvPr/>
          </p:nvGrpSpPr>
          <p:grpSpPr>
            <a:xfrm rot="2909442">
              <a:off x="933131" y="924100"/>
              <a:ext cx="320511" cy="436775"/>
              <a:chOff x="0" y="0"/>
              <a:chExt cx="372777" cy="508000"/>
            </a:xfrm>
          </p:grpSpPr>
          <p:sp>
            <p:nvSpPr>
              <p:cNvPr id="259" name="Freeform 25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260" name="Group 260"/>
            <p:cNvGrpSpPr/>
            <p:nvPr/>
          </p:nvGrpSpPr>
          <p:grpSpPr>
            <a:xfrm rot="-4696161">
              <a:off x="318923" y="552672"/>
              <a:ext cx="199697" cy="436775"/>
              <a:chOff x="0" y="0"/>
              <a:chExt cx="232262" cy="508000"/>
            </a:xfrm>
          </p:grpSpPr>
          <p:sp>
            <p:nvSpPr>
              <p:cNvPr id="261" name="Freeform 2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62" name="Group 262"/>
            <p:cNvGrpSpPr/>
            <p:nvPr/>
          </p:nvGrpSpPr>
          <p:grpSpPr>
            <a:xfrm rot="-2490557">
              <a:off x="1007115" y="939442"/>
              <a:ext cx="199697" cy="436775"/>
              <a:chOff x="0" y="0"/>
              <a:chExt cx="232262" cy="508000"/>
            </a:xfrm>
          </p:grpSpPr>
          <p:sp>
            <p:nvSpPr>
              <p:cNvPr id="263" name="Freeform 2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64" name="Group 264"/>
            <p:cNvGrpSpPr/>
            <p:nvPr/>
          </p:nvGrpSpPr>
          <p:grpSpPr>
            <a:xfrm rot="8932711">
              <a:off x="157955" y="463776"/>
              <a:ext cx="199697" cy="436775"/>
              <a:chOff x="0" y="0"/>
              <a:chExt cx="232262" cy="508000"/>
            </a:xfrm>
          </p:grpSpPr>
          <p:sp>
            <p:nvSpPr>
              <p:cNvPr id="265" name="Freeform 2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66" name="Group 266"/>
            <p:cNvGrpSpPr/>
            <p:nvPr/>
          </p:nvGrpSpPr>
          <p:grpSpPr>
            <a:xfrm rot="-7305832">
              <a:off x="138392" y="559483"/>
              <a:ext cx="199697" cy="436775"/>
              <a:chOff x="0" y="0"/>
              <a:chExt cx="232262" cy="508000"/>
            </a:xfrm>
          </p:grpSpPr>
          <p:sp>
            <p:nvSpPr>
              <p:cNvPr id="267" name="Freeform 2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68" name="Group 268"/>
            <p:cNvGrpSpPr/>
            <p:nvPr/>
          </p:nvGrpSpPr>
          <p:grpSpPr>
            <a:xfrm rot="-8686452">
              <a:off x="730701" y="17603"/>
              <a:ext cx="199697" cy="436775"/>
              <a:chOff x="0" y="0"/>
              <a:chExt cx="232262" cy="508000"/>
            </a:xfrm>
          </p:grpSpPr>
          <p:sp>
            <p:nvSpPr>
              <p:cNvPr id="269" name="Freeform 2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70" name="Group 270"/>
            <p:cNvGrpSpPr/>
            <p:nvPr/>
          </p:nvGrpSpPr>
          <p:grpSpPr>
            <a:xfrm rot="-3324996">
              <a:off x="635185" y="38080"/>
              <a:ext cx="199697" cy="436775"/>
              <a:chOff x="0" y="0"/>
              <a:chExt cx="232262" cy="508000"/>
            </a:xfrm>
          </p:grpSpPr>
          <p:sp>
            <p:nvSpPr>
              <p:cNvPr id="271" name="Freeform 2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272" name="Group 272"/>
          <p:cNvGrpSpPr/>
          <p:nvPr/>
        </p:nvGrpSpPr>
        <p:grpSpPr>
          <a:xfrm rot="1507440">
            <a:off x="32580" y="8667204"/>
            <a:ext cx="1022350" cy="1055422"/>
            <a:chOff x="0" y="0"/>
            <a:chExt cx="1363133" cy="1407229"/>
          </a:xfrm>
        </p:grpSpPr>
        <p:grpSp>
          <p:nvGrpSpPr>
            <p:cNvPr id="273" name="Group 273"/>
            <p:cNvGrpSpPr>
              <a:grpSpLocks noChangeAspect="1"/>
            </p:cNvGrpSpPr>
            <p:nvPr/>
          </p:nvGrpSpPr>
          <p:grpSpPr>
            <a:xfrm rot="-2490557">
              <a:off x="533314" y="547557"/>
              <a:ext cx="583547" cy="583547"/>
              <a:chOff x="0" y="0"/>
              <a:chExt cx="6350000" cy="6350000"/>
            </a:xfrm>
          </p:grpSpPr>
          <p:sp>
            <p:nvSpPr>
              <p:cNvPr id="274" name="Freeform 27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275" name="Freeform 27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276" name="Group 276"/>
            <p:cNvGrpSpPr/>
            <p:nvPr/>
          </p:nvGrpSpPr>
          <p:grpSpPr>
            <a:xfrm rot="-5659385">
              <a:off x="641729" y="186166"/>
              <a:ext cx="320511" cy="436775"/>
              <a:chOff x="0" y="0"/>
              <a:chExt cx="372777" cy="508000"/>
            </a:xfrm>
          </p:grpSpPr>
          <p:sp>
            <p:nvSpPr>
              <p:cNvPr id="277" name="Freeform 27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278" name="Group 278"/>
            <p:cNvGrpSpPr/>
            <p:nvPr/>
          </p:nvGrpSpPr>
          <p:grpSpPr>
            <a:xfrm rot="-10071992">
              <a:off x="236687" y="547074"/>
              <a:ext cx="321677" cy="436775"/>
              <a:chOff x="0" y="0"/>
              <a:chExt cx="374133" cy="508000"/>
            </a:xfrm>
          </p:grpSpPr>
          <p:sp>
            <p:nvSpPr>
              <p:cNvPr id="279" name="Freeform 27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280" name="Group 280"/>
            <p:cNvGrpSpPr/>
            <p:nvPr/>
          </p:nvGrpSpPr>
          <p:grpSpPr>
            <a:xfrm rot="2909442">
              <a:off x="933131" y="924100"/>
              <a:ext cx="320511" cy="436775"/>
              <a:chOff x="0" y="0"/>
              <a:chExt cx="372777" cy="508000"/>
            </a:xfrm>
          </p:grpSpPr>
          <p:sp>
            <p:nvSpPr>
              <p:cNvPr id="281" name="Freeform 28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282" name="Group 282"/>
            <p:cNvGrpSpPr/>
            <p:nvPr/>
          </p:nvGrpSpPr>
          <p:grpSpPr>
            <a:xfrm rot="-4696161">
              <a:off x="318923" y="552672"/>
              <a:ext cx="199697" cy="436775"/>
              <a:chOff x="0" y="0"/>
              <a:chExt cx="232262" cy="508000"/>
            </a:xfrm>
          </p:grpSpPr>
          <p:sp>
            <p:nvSpPr>
              <p:cNvPr id="283" name="Freeform 28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84" name="Group 284"/>
            <p:cNvGrpSpPr/>
            <p:nvPr/>
          </p:nvGrpSpPr>
          <p:grpSpPr>
            <a:xfrm rot="-2490557">
              <a:off x="1007115" y="939442"/>
              <a:ext cx="199697" cy="436775"/>
              <a:chOff x="0" y="0"/>
              <a:chExt cx="232262" cy="508000"/>
            </a:xfrm>
          </p:grpSpPr>
          <p:sp>
            <p:nvSpPr>
              <p:cNvPr id="285" name="Freeform 28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86" name="Group 286"/>
            <p:cNvGrpSpPr/>
            <p:nvPr/>
          </p:nvGrpSpPr>
          <p:grpSpPr>
            <a:xfrm rot="8932711">
              <a:off x="157955" y="463776"/>
              <a:ext cx="199697" cy="436775"/>
              <a:chOff x="0" y="0"/>
              <a:chExt cx="232262" cy="508000"/>
            </a:xfrm>
          </p:grpSpPr>
          <p:sp>
            <p:nvSpPr>
              <p:cNvPr id="287" name="Freeform 2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88" name="Group 288"/>
            <p:cNvGrpSpPr/>
            <p:nvPr/>
          </p:nvGrpSpPr>
          <p:grpSpPr>
            <a:xfrm rot="-7305832">
              <a:off x="138392" y="559483"/>
              <a:ext cx="199697" cy="436775"/>
              <a:chOff x="0" y="0"/>
              <a:chExt cx="232262" cy="508000"/>
            </a:xfrm>
          </p:grpSpPr>
          <p:sp>
            <p:nvSpPr>
              <p:cNvPr id="289" name="Freeform 2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90" name="Group 290"/>
            <p:cNvGrpSpPr/>
            <p:nvPr/>
          </p:nvGrpSpPr>
          <p:grpSpPr>
            <a:xfrm rot="-8686452">
              <a:off x="730701" y="17603"/>
              <a:ext cx="199697" cy="436775"/>
              <a:chOff x="0" y="0"/>
              <a:chExt cx="232262" cy="508000"/>
            </a:xfrm>
          </p:grpSpPr>
          <p:sp>
            <p:nvSpPr>
              <p:cNvPr id="291" name="Freeform 2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292" name="Group 292"/>
            <p:cNvGrpSpPr/>
            <p:nvPr/>
          </p:nvGrpSpPr>
          <p:grpSpPr>
            <a:xfrm rot="-3324996">
              <a:off x="635185" y="38080"/>
              <a:ext cx="199697" cy="436775"/>
              <a:chOff x="0" y="0"/>
              <a:chExt cx="232262" cy="508000"/>
            </a:xfrm>
          </p:grpSpPr>
          <p:sp>
            <p:nvSpPr>
              <p:cNvPr id="293" name="Freeform 29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294" name="Group 294"/>
          <p:cNvGrpSpPr/>
          <p:nvPr/>
        </p:nvGrpSpPr>
        <p:grpSpPr>
          <a:xfrm rot="-3517871">
            <a:off x="924970" y="7824978"/>
            <a:ext cx="1022350" cy="1055422"/>
            <a:chOff x="0" y="0"/>
            <a:chExt cx="1363133" cy="1407229"/>
          </a:xfrm>
        </p:grpSpPr>
        <p:grpSp>
          <p:nvGrpSpPr>
            <p:cNvPr id="295" name="Group 295"/>
            <p:cNvGrpSpPr>
              <a:grpSpLocks noChangeAspect="1"/>
            </p:cNvGrpSpPr>
            <p:nvPr/>
          </p:nvGrpSpPr>
          <p:grpSpPr>
            <a:xfrm rot="-2490557">
              <a:off x="533314" y="547557"/>
              <a:ext cx="583547" cy="583547"/>
              <a:chOff x="0" y="0"/>
              <a:chExt cx="6350000" cy="6350000"/>
            </a:xfrm>
          </p:grpSpPr>
          <p:sp>
            <p:nvSpPr>
              <p:cNvPr id="296" name="Freeform 29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97" name="Freeform 29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98" name="Group 298"/>
            <p:cNvGrpSpPr/>
            <p:nvPr/>
          </p:nvGrpSpPr>
          <p:grpSpPr>
            <a:xfrm rot="-5659385">
              <a:off x="641729" y="186166"/>
              <a:ext cx="320511" cy="436775"/>
              <a:chOff x="0" y="0"/>
              <a:chExt cx="372777" cy="508000"/>
            </a:xfrm>
          </p:grpSpPr>
          <p:sp>
            <p:nvSpPr>
              <p:cNvPr id="299" name="Freeform 29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00" name="Group 300"/>
            <p:cNvGrpSpPr/>
            <p:nvPr/>
          </p:nvGrpSpPr>
          <p:grpSpPr>
            <a:xfrm rot="-10071992">
              <a:off x="236687" y="547074"/>
              <a:ext cx="321677" cy="436775"/>
              <a:chOff x="0" y="0"/>
              <a:chExt cx="374133" cy="508000"/>
            </a:xfrm>
          </p:grpSpPr>
          <p:sp>
            <p:nvSpPr>
              <p:cNvPr id="301" name="Freeform 30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302" name="Group 302"/>
            <p:cNvGrpSpPr/>
            <p:nvPr/>
          </p:nvGrpSpPr>
          <p:grpSpPr>
            <a:xfrm rot="2909442">
              <a:off x="933131" y="924100"/>
              <a:ext cx="320511" cy="436775"/>
              <a:chOff x="0" y="0"/>
              <a:chExt cx="372777" cy="508000"/>
            </a:xfrm>
          </p:grpSpPr>
          <p:sp>
            <p:nvSpPr>
              <p:cNvPr id="303" name="Freeform 30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04" name="Group 304"/>
            <p:cNvGrpSpPr/>
            <p:nvPr/>
          </p:nvGrpSpPr>
          <p:grpSpPr>
            <a:xfrm rot="-4696161">
              <a:off x="318923" y="552672"/>
              <a:ext cx="199697" cy="436775"/>
              <a:chOff x="0" y="0"/>
              <a:chExt cx="232262" cy="508000"/>
            </a:xfrm>
          </p:grpSpPr>
          <p:sp>
            <p:nvSpPr>
              <p:cNvPr id="305" name="Freeform 30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6" name="Group 306"/>
            <p:cNvGrpSpPr/>
            <p:nvPr/>
          </p:nvGrpSpPr>
          <p:grpSpPr>
            <a:xfrm rot="-2490557">
              <a:off x="1007115" y="939442"/>
              <a:ext cx="199697" cy="436775"/>
              <a:chOff x="0" y="0"/>
              <a:chExt cx="232262" cy="508000"/>
            </a:xfrm>
          </p:grpSpPr>
          <p:sp>
            <p:nvSpPr>
              <p:cNvPr id="307" name="Freeform 30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8" name="Group 308"/>
            <p:cNvGrpSpPr/>
            <p:nvPr/>
          </p:nvGrpSpPr>
          <p:grpSpPr>
            <a:xfrm rot="8932711">
              <a:off x="157955" y="463776"/>
              <a:ext cx="199697" cy="436775"/>
              <a:chOff x="0" y="0"/>
              <a:chExt cx="232262" cy="508000"/>
            </a:xfrm>
          </p:grpSpPr>
          <p:sp>
            <p:nvSpPr>
              <p:cNvPr id="309" name="Freeform 30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10" name="Group 310"/>
            <p:cNvGrpSpPr/>
            <p:nvPr/>
          </p:nvGrpSpPr>
          <p:grpSpPr>
            <a:xfrm rot="-7305832">
              <a:off x="138392" y="559483"/>
              <a:ext cx="199697" cy="436775"/>
              <a:chOff x="0" y="0"/>
              <a:chExt cx="232262" cy="508000"/>
            </a:xfrm>
          </p:grpSpPr>
          <p:sp>
            <p:nvSpPr>
              <p:cNvPr id="311" name="Freeform 31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12" name="Group 312"/>
            <p:cNvGrpSpPr/>
            <p:nvPr/>
          </p:nvGrpSpPr>
          <p:grpSpPr>
            <a:xfrm rot="-8686452">
              <a:off x="730701" y="17603"/>
              <a:ext cx="199697" cy="436775"/>
              <a:chOff x="0" y="0"/>
              <a:chExt cx="232262" cy="508000"/>
            </a:xfrm>
          </p:grpSpPr>
          <p:sp>
            <p:nvSpPr>
              <p:cNvPr id="313" name="Freeform 3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14" name="Group 314"/>
            <p:cNvGrpSpPr/>
            <p:nvPr/>
          </p:nvGrpSpPr>
          <p:grpSpPr>
            <a:xfrm rot="-3324996">
              <a:off x="635185" y="38080"/>
              <a:ext cx="199697" cy="436775"/>
              <a:chOff x="0" y="0"/>
              <a:chExt cx="232262" cy="508000"/>
            </a:xfrm>
          </p:grpSpPr>
          <p:sp>
            <p:nvSpPr>
              <p:cNvPr id="315" name="Freeform 3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316" name="Group 316"/>
          <p:cNvGrpSpPr/>
          <p:nvPr/>
        </p:nvGrpSpPr>
        <p:grpSpPr>
          <a:xfrm rot="4431079">
            <a:off x="924970" y="8853678"/>
            <a:ext cx="1022350" cy="1055422"/>
            <a:chOff x="0" y="0"/>
            <a:chExt cx="1363133" cy="1407229"/>
          </a:xfrm>
        </p:grpSpPr>
        <p:grpSp>
          <p:nvGrpSpPr>
            <p:cNvPr id="317" name="Group 317"/>
            <p:cNvGrpSpPr>
              <a:grpSpLocks noChangeAspect="1"/>
            </p:cNvGrpSpPr>
            <p:nvPr/>
          </p:nvGrpSpPr>
          <p:grpSpPr>
            <a:xfrm rot="-2490557">
              <a:off x="533314" y="547557"/>
              <a:ext cx="583547" cy="583547"/>
              <a:chOff x="0" y="0"/>
              <a:chExt cx="6350000" cy="6350000"/>
            </a:xfrm>
          </p:grpSpPr>
          <p:sp>
            <p:nvSpPr>
              <p:cNvPr id="318" name="Freeform 31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319" name="Freeform 31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320" name="Group 320"/>
            <p:cNvGrpSpPr/>
            <p:nvPr/>
          </p:nvGrpSpPr>
          <p:grpSpPr>
            <a:xfrm rot="-5659385">
              <a:off x="641729" y="186166"/>
              <a:ext cx="320511" cy="436775"/>
              <a:chOff x="0" y="0"/>
              <a:chExt cx="372777" cy="508000"/>
            </a:xfrm>
          </p:grpSpPr>
          <p:sp>
            <p:nvSpPr>
              <p:cNvPr id="321" name="Freeform 32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22" name="Group 322"/>
            <p:cNvGrpSpPr/>
            <p:nvPr/>
          </p:nvGrpSpPr>
          <p:grpSpPr>
            <a:xfrm rot="-10071992">
              <a:off x="236687" y="547074"/>
              <a:ext cx="321677" cy="436775"/>
              <a:chOff x="0" y="0"/>
              <a:chExt cx="374133" cy="508000"/>
            </a:xfrm>
          </p:grpSpPr>
          <p:sp>
            <p:nvSpPr>
              <p:cNvPr id="323" name="Freeform 32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324" name="Group 324"/>
            <p:cNvGrpSpPr/>
            <p:nvPr/>
          </p:nvGrpSpPr>
          <p:grpSpPr>
            <a:xfrm rot="2909442">
              <a:off x="933131" y="924100"/>
              <a:ext cx="320511" cy="436775"/>
              <a:chOff x="0" y="0"/>
              <a:chExt cx="372777" cy="508000"/>
            </a:xfrm>
          </p:grpSpPr>
          <p:sp>
            <p:nvSpPr>
              <p:cNvPr id="325" name="Freeform 32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26" name="Group 326"/>
            <p:cNvGrpSpPr/>
            <p:nvPr/>
          </p:nvGrpSpPr>
          <p:grpSpPr>
            <a:xfrm rot="-4696161">
              <a:off x="318923" y="552672"/>
              <a:ext cx="199697" cy="436775"/>
              <a:chOff x="0" y="0"/>
              <a:chExt cx="232262" cy="508000"/>
            </a:xfrm>
          </p:grpSpPr>
          <p:sp>
            <p:nvSpPr>
              <p:cNvPr id="327" name="Freeform 3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28" name="Group 328"/>
            <p:cNvGrpSpPr/>
            <p:nvPr/>
          </p:nvGrpSpPr>
          <p:grpSpPr>
            <a:xfrm rot="-2490557">
              <a:off x="1007115" y="939442"/>
              <a:ext cx="199697" cy="436775"/>
              <a:chOff x="0" y="0"/>
              <a:chExt cx="232262" cy="508000"/>
            </a:xfrm>
          </p:grpSpPr>
          <p:sp>
            <p:nvSpPr>
              <p:cNvPr id="329" name="Freeform 3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30" name="Group 330"/>
            <p:cNvGrpSpPr/>
            <p:nvPr/>
          </p:nvGrpSpPr>
          <p:grpSpPr>
            <a:xfrm rot="8932711">
              <a:off x="157955" y="463776"/>
              <a:ext cx="199697" cy="436775"/>
              <a:chOff x="0" y="0"/>
              <a:chExt cx="232262" cy="508000"/>
            </a:xfrm>
          </p:grpSpPr>
          <p:sp>
            <p:nvSpPr>
              <p:cNvPr id="331" name="Freeform 3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32" name="Group 332"/>
            <p:cNvGrpSpPr/>
            <p:nvPr/>
          </p:nvGrpSpPr>
          <p:grpSpPr>
            <a:xfrm rot="-7305832">
              <a:off x="138392" y="559483"/>
              <a:ext cx="199697" cy="436775"/>
              <a:chOff x="0" y="0"/>
              <a:chExt cx="232262" cy="508000"/>
            </a:xfrm>
          </p:grpSpPr>
          <p:sp>
            <p:nvSpPr>
              <p:cNvPr id="333" name="Freeform 3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34" name="Group 334"/>
            <p:cNvGrpSpPr/>
            <p:nvPr/>
          </p:nvGrpSpPr>
          <p:grpSpPr>
            <a:xfrm rot="-8686452">
              <a:off x="730701" y="17603"/>
              <a:ext cx="199697" cy="436775"/>
              <a:chOff x="0" y="0"/>
              <a:chExt cx="232262" cy="508000"/>
            </a:xfrm>
          </p:grpSpPr>
          <p:sp>
            <p:nvSpPr>
              <p:cNvPr id="335" name="Freeform 3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36" name="Group 336"/>
            <p:cNvGrpSpPr/>
            <p:nvPr/>
          </p:nvGrpSpPr>
          <p:grpSpPr>
            <a:xfrm rot="-3324996">
              <a:off x="635185" y="38080"/>
              <a:ext cx="199697" cy="436775"/>
              <a:chOff x="0" y="0"/>
              <a:chExt cx="232262" cy="508000"/>
            </a:xfrm>
          </p:grpSpPr>
          <p:sp>
            <p:nvSpPr>
              <p:cNvPr id="337" name="Freeform 3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338" name="Group 338"/>
          <p:cNvGrpSpPr/>
          <p:nvPr/>
        </p:nvGrpSpPr>
        <p:grpSpPr>
          <a:xfrm>
            <a:off x="15528282" y="267833"/>
            <a:ext cx="1022350" cy="1055422"/>
            <a:chOff x="0" y="0"/>
            <a:chExt cx="1363133" cy="1407229"/>
          </a:xfrm>
        </p:grpSpPr>
        <p:grpSp>
          <p:nvGrpSpPr>
            <p:cNvPr id="339" name="Group 339"/>
            <p:cNvGrpSpPr>
              <a:grpSpLocks noChangeAspect="1"/>
            </p:cNvGrpSpPr>
            <p:nvPr/>
          </p:nvGrpSpPr>
          <p:grpSpPr>
            <a:xfrm rot="-2490557">
              <a:off x="533314" y="547557"/>
              <a:ext cx="583547" cy="583547"/>
              <a:chOff x="0" y="0"/>
              <a:chExt cx="6350000" cy="6350000"/>
            </a:xfrm>
          </p:grpSpPr>
          <p:sp>
            <p:nvSpPr>
              <p:cNvPr id="340" name="Freeform 34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341" name="Freeform 34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342" name="Group 342"/>
            <p:cNvGrpSpPr/>
            <p:nvPr/>
          </p:nvGrpSpPr>
          <p:grpSpPr>
            <a:xfrm rot="-5659385">
              <a:off x="641729" y="186166"/>
              <a:ext cx="320511" cy="436775"/>
              <a:chOff x="0" y="0"/>
              <a:chExt cx="372777" cy="508000"/>
            </a:xfrm>
          </p:grpSpPr>
          <p:sp>
            <p:nvSpPr>
              <p:cNvPr id="343" name="Freeform 34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344" name="Group 344"/>
            <p:cNvGrpSpPr/>
            <p:nvPr/>
          </p:nvGrpSpPr>
          <p:grpSpPr>
            <a:xfrm rot="-10071992">
              <a:off x="236687" y="547074"/>
              <a:ext cx="321677" cy="436775"/>
              <a:chOff x="0" y="0"/>
              <a:chExt cx="374133" cy="508000"/>
            </a:xfrm>
          </p:grpSpPr>
          <p:sp>
            <p:nvSpPr>
              <p:cNvPr id="345" name="Freeform 34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346" name="Group 346"/>
            <p:cNvGrpSpPr/>
            <p:nvPr/>
          </p:nvGrpSpPr>
          <p:grpSpPr>
            <a:xfrm rot="2909442">
              <a:off x="933131" y="924100"/>
              <a:ext cx="320511" cy="436775"/>
              <a:chOff x="0" y="0"/>
              <a:chExt cx="372777" cy="508000"/>
            </a:xfrm>
          </p:grpSpPr>
          <p:sp>
            <p:nvSpPr>
              <p:cNvPr id="347" name="Freeform 34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348" name="Group 348"/>
            <p:cNvGrpSpPr/>
            <p:nvPr/>
          </p:nvGrpSpPr>
          <p:grpSpPr>
            <a:xfrm rot="-4696161">
              <a:off x="318923" y="552672"/>
              <a:ext cx="199697" cy="436775"/>
              <a:chOff x="0" y="0"/>
              <a:chExt cx="232262" cy="508000"/>
            </a:xfrm>
          </p:grpSpPr>
          <p:sp>
            <p:nvSpPr>
              <p:cNvPr id="349" name="Freeform 3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350" name="Group 350"/>
            <p:cNvGrpSpPr/>
            <p:nvPr/>
          </p:nvGrpSpPr>
          <p:grpSpPr>
            <a:xfrm rot="-2490557">
              <a:off x="1007115" y="939442"/>
              <a:ext cx="199697" cy="436775"/>
              <a:chOff x="0" y="0"/>
              <a:chExt cx="232262" cy="508000"/>
            </a:xfrm>
          </p:grpSpPr>
          <p:sp>
            <p:nvSpPr>
              <p:cNvPr id="351" name="Freeform 35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352" name="Group 352"/>
            <p:cNvGrpSpPr/>
            <p:nvPr/>
          </p:nvGrpSpPr>
          <p:grpSpPr>
            <a:xfrm rot="8932711">
              <a:off x="157955" y="463776"/>
              <a:ext cx="199697" cy="436775"/>
              <a:chOff x="0" y="0"/>
              <a:chExt cx="232262" cy="508000"/>
            </a:xfrm>
          </p:grpSpPr>
          <p:sp>
            <p:nvSpPr>
              <p:cNvPr id="353" name="Freeform 35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354" name="Group 354"/>
            <p:cNvGrpSpPr/>
            <p:nvPr/>
          </p:nvGrpSpPr>
          <p:grpSpPr>
            <a:xfrm rot="-7305832">
              <a:off x="138392" y="559483"/>
              <a:ext cx="199697" cy="436775"/>
              <a:chOff x="0" y="0"/>
              <a:chExt cx="232262" cy="508000"/>
            </a:xfrm>
          </p:grpSpPr>
          <p:sp>
            <p:nvSpPr>
              <p:cNvPr id="355" name="Freeform 35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356" name="Group 356"/>
            <p:cNvGrpSpPr/>
            <p:nvPr/>
          </p:nvGrpSpPr>
          <p:grpSpPr>
            <a:xfrm rot="-8686452">
              <a:off x="730701" y="17603"/>
              <a:ext cx="199697" cy="436775"/>
              <a:chOff x="0" y="0"/>
              <a:chExt cx="232262" cy="508000"/>
            </a:xfrm>
          </p:grpSpPr>
          <p:sp>
            <p:nvSpPr>
              <p:cNvPr id="357" name="Freeform 3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358" name="Group 358"/>
            <p:cNvGrpSpPr/>
            <p:nvPr/>
          </p:nvGrpSpPr>
          <p:grpSpPr>
            <a:xfrm rot="-3324996">
              <a:off x="635185" y="38080"/>
              <a:ext cx="199697" cy="436775"/>
              <a:chOff x="0" y="0"/>
              <a:chExt cx="232262" cy="508000"/>
            </a:xfrm>
          </p:grpSpPr>
          <p:sp>
            <p:nvSpPr>
              <p:cNvPr id="359" name="Freeform 3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360" name="Group 360"/>
          <p:cNvGrpSpPr/>
          <p:nvPr/>
        </p:nvGrpSpPr>
        <p:grpSpPr>
          <a:xfrm rot="2927008">
            <a:off x="15700242" y="1527775"/>
            <a:ext cx="1022350" cy="1055422"/>
            <a:chOff x="0" y="0"/>
            <a:chExt cx="1363133" cy="1407229"/>
          </a:xfrm>
        </p:grpSpPr>
        <p:grpSp>
          <p:nvGrpSpPr>
            <p:cNvPr id="361" name="Group 361"/>
            <p:cNvGrpSpPr>
              <a:grpSpLocks noChangeAspect="1"/>
            </p:cNvGrpSpPr>
            <p:nvPr/>
          </p:nvGrpSpPr>
          <p:grpSpPr>
            <a:xfrm rot="-2490557">
              <a:off x="533314" y="547557"/>
              <a:ext cx="583547" cy="583547"/>
              <a:chOff x="0" y="0"/>
              <a:chExt cx="6350000" cy="6350000"/>
            </a:xfrm>
          </p:grpSpPr>
          <p:sp>
            <p:nvSpPr>
              <p:cNvPr id="362" name="Freeform 36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363" name="Freeform 36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364" name="Group 364"/>
            <p:cNvGrpSpPr/>
            <p:nvPr/>
          </p:nvGrpSpPr>
          <p:grpSpPr>
            <a:xfrm rot="-5659385">
              <a:off x="641729" y="186166"/>
              <a:ext cx="320511" cy="436775"/>
              <a:chOff x="0" y="0"/>
              <a:chExt cx="372777" cy="508000"/>
            </a:xfrm>
          </p:grpSpPr>
          <p:sp>
            <p:nvSpPr>
              <p:cNvPr id="365" name="Freeform 36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66" name="Group 366"/>
            <p:cNvGrpSpPr/>
            <p:nvPr/>
          </p:nvGrpSpPr>
          <p:grpSpPr>
            <a:xfrm rot="-10071992">
              <a:off x="236687" y="547074"/>
              <a:ext cx="321677" cy="436775"/>
              <a:chOff x="0" y="0"/>
              <a:chExt cx="374133" cy="508000"/>
            </a:xfrm>
          </p:grpSpPr>
          <p:sp>
            <p:nvSpPr>
              <p:cNvPr id="367" name="Freeform 36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368" name="Group 368"/>
            <p:cNvGrpSpPr/>
            <p:nvPr/>
          </p:nvGrpSpPr>
          <p:grpSpPr>
            <a:xfrm rot="2909442">
              <a:off x="933131" y="924100"/>
              <a:ext cx="320511" cy="436775"/>
              <a:chOff x="0" y="0"/>
              <a:chExt cx="372777" cy="508000"/>
            </a:xfrm>
          </p:grpSpPr>
          <p:sp>
            <p:nvSpPr>
              <p:cNvPr id="369" name="Freeform 36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70" name="Group 370"/>
            <p:cNvGrpSpPr/>
            <p:nvPr/>
          </p:nvGrpSpPr>
          <p:grpSpPr>
            <a:xfrm rot="-4696161">
              <a:off x="318923" y="552672"/>
              <a:ext cx="199697" cy="436775"/>
              <a:chOff x="0" y="0"/>
              <a:chExt cx="232262" cy="508000"/>
            </a:xfrm>
          </p:grpSpPr>
          <p:sp>
            <p:nvSpPr>
              <p:cNvPr id="371" name="Freeform 3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72" name="Group 372"/>
            <p:cNvGrpSpPr/>
            <p:nvPr/>
          </p:nvGrpSpPr>
          <p:grpSpPr>
            <a:xfrm rot="-2490557">
              <a:off x="1007115" y="939442"/>
              <a:ext cx="199697" cy="436775"/>
              <a:chOff x="0" y="0"/>
              <a:chExt cx="232262" cy="508000"/>
            </a:xfrm>
          </p:grpSpPr>
          <p:sp>
            <p:nvSpPr>
              <p:cNvPr id="373" name="Freeform 37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74" name="Group 374"/>
            <p:cNvGrpSpPr/>
            <p:nvPr/>
          </p:nvGrpSpPr>
          <p:grpSpPr>
            <a:xfrm rot="8932711">
              <a:off x="157955" y="463776"/>
              <a:ext cx="199697" cy="436775"/>
              <a:chOff x="0" y="0"/>
              <a:chExt cx="232262" cy="508000"/>
            </a:xfrm>
          </p:grpSpPr>
          <p:sp>
            <p:nvSpPr>
              <p:cNvPr id="375" name="Freeform 37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76" name="Group 376"/>
            <p:cNvGrpSpPr/>
            <p:nvPr/>
          </p:nvGrpSpPr>
          <p:grpSpPr>
            <a:xfrm rot="-7305832">
              <a:off x="138392" y="559483"/>
              <a:ext cx="199697" cy="436775"/>
              <a:chOff x="0" y="0"/>
              <a:chExt cx="232262" cy="508000"/>
            </a:xfrm>
          </p:grpSpPr>
          <p:sp>
            <p:nvSpPr>
              <p:cNvPr id="377" name="Freeform 37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78" name="Group 378"/>
            <p:cNvGrpSpPr/>
            <p:nvPr/>
          </p:nvGrpSpPr>
          <p:grpSpPr>
            <a:xfrm rot="-8686452">
              <a:off x="730701" y="17603"/>
              <a:ext cx="199697" cy="436775"/>
              <a:chOff x="0" y="0"/>
              <a:chExt cx="232262" cy="508000"/>
            </a:xfrm>
          </p:grpSpPr>
          <p:sp>
            <p:nvSpPr>
              <p:cNvPr id="379" name="Freeform 37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80" name="Group 380"/>
            <p:cNvGrpSpPr/>
            <p:nvPr/>
          </p:nvGrpSpPr>
          <p:grpSpPr>
            <a:xfrm rot="-3324996">
              <a:off x="635185" y="38080"/>
              <a:ext cx="199697" cy="436775"/>
              <a:chOff x="0" y="0"/>
              <a:chExt cx="232262" cy="508000"/>
            </a:xfrm>
          </p:grpSpPr>
          <p:sp>
            <p:nvSpPr>
              <p:cNvPr id="381" name="Freeform 38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grpSp>
        <p:nvGrpSpPr>
          <p:cNvPr id="382" name="Group 382"/>
          <p:cNvGrpSpPr/>
          <p:nvPr/>
        </p:nvGrpSpPr>
        <p:grpSpPr>
          <a:xfrm rot="2396009">
            <a:off x="16945191" y="675886"/>
            <a:ext cx="1022350" cy="1055422"/>
            <a:chOff x="0" y="0"/>
            <a:chExt cx="1363133" cy="1407229"/>
          </a:xfrm>
        </p:grpSpPr>
        <p:grpSp>
          <p:nvGrpSpPr>
            <p:cNvPr id="383" name="Group 383"/>
            <p:cNvGrpSpPr>
              <a:grpSpLocks noChangeAspect="1"/>
            </p:cNvGrpSpPr>
            <p:nvPr/>
          </p:nvGrpSpPr>
          <p:grpSpPr>
            <a:xfrm rot="-2490557">
              <a:off x="533314" y="547557"/>
              <a:ext cx="583547" cy="583547"/>
              <a:chOff x="0" y="0"/>
              <a:chExt cx="6350000" cy="6350000"/>
            </a:xfrm>
          </p:grpSpPr>
          <p:sp>
            <p:nvSpPr>
              <p:cNvPr id="384" name="Freeform 38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385" name="Freeform 38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386" name="Group 386"/>
            <p:cNvGrpSpPr/>
            <p:nvPr/>
          </p:nvGrpSpPr>
          <p:grpSpPr>
            <a:xfrm rot="-5659385">
              <a:off x="641729" y="186166"/>
              <a:ext cx="320511" cy="436775"/>
              <a:chOff x="0" y="0"/>
              <a:chExt cx="372777" cy="508000"/>
            </a:xfrm>
          </p:grpSpPr>
          <p:sp>
            <p:nvSpPr>
              <p:cNvPr id="387" name="Freeform 38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88" name="Group 388"/>
            <p:cNvGrpSpPr/>
            <p:nvPr/>
          </p:nvGrpSpPr>
          <p:grpSpPr>
            <a:xfrm rot="-10071992">
              <a:off x="236687" y="547074"/>
              <a:ext cx="321677" cy="436775"/>
              <a:chOff x="0" y="0"/>
              <a:chExt cx="374133" cy="508000"/>
            </a:xfrm>
          </p:grpSpPr>
          <p:sp>
            <p:nvSpPr>
              <p:cNvPr id="389" name="Freeform 38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390" name="Group 390"/>
            <p:cNvGrpSpPr/>
            <p:nvPr/>
          </p:nvGrpSpPr>
          <p:grpSpPr>
            <a:xfrm rot="2909442">
              <a:off x="933131" y="924100"/>
              <a:ext cx="320511" cy="436775"/>
              <a:chOff x="0" y="0"/>
              <a:chExt cx="372777" cy="508000"/>
            </a:xfrm>
          </p:grpSpPr>
          <p:sp>
            <p:nvSpPr>
              <p:cNvPr id="391" name="Freeform 39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392" name="Group 392"/>
            <p:cNvGrpSpPr/>
            <p:nvPr/>
          </p:nvGrpSpPr>
          <p:grpSpPr>
            <a:xfrm rot="-4696161">
              <a:off x="318923" y="552672"/>
              <a:ext cx="199697" cy="436775"/>
              <a:chOff x="0" y="0"/>
              <a:chExt cx="232262" cy="508000"/>
            </a:xfrm>
          </p:grpSpPr>
          <p:sp>
            <p:nvSpPr>
              <p:cNvPr id="393" name="Freeform 39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94" name="Group 394"/>
            <p:cNvGrpSpPr/>
            <p:nvPr/>
          </p:nvGrpSpPr>
          <p:grpSpPr>
            <a:xfrm rot="-2490557">
              <a:off x="1007115" y="939442"/>
              <a:ext cx="199697" cy="436775"/>
              <a:chOff x="0" y="0"/>
              <a:chExt cx="232262" cy="508000"/>
            </a:xfrm>
          </p:grpSpPr>
          <p:sp>
            <p:nvSpPr>
              <p:cNvPr id="395" name="Freeform 39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96" name="Group 396"/>
            <p:cNvGrpSpPr/>
            <p:nvPr/>
          </p:nvGrpSpPr>
          <p:grpSpPr>
            <a:xfrm rot="8932711">
              <a:off x="157955" y="463776"/>
              <a:ext cx="199697" cy="436775"/>
              <a:chOff x="0" y="0"/>
              <a:chExt cx="232262" cy="508000"/>
            </a:xfrm>
          </p:grpSpPr>
          <p:sp>
            <p:nvSpPr>
              <p:cNvPr id="397" name="Freeform 39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398" name="Group 398"/>
            <p:cNvGrpSpPr/>
            <p:nvPr/>
          </p:nvGrpSpPr>
          <p:grpSpPr>
            <a:xfrm rot="-7305832">
              <a:off x="138392" y="559483"/>
              <a:ext cx="199697" cy="436775"/>
              <a:chOff x="0" y="0"/>
              <a:chExt cx="232262" cy="508000"/>
            </a:xfrm>
          </p:grpSpPr>
          <p:sp>
            <p:nvSpPr>
              <p:cNvPr id="399" name="Freeform 39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00" name="Group 400"/>
            <p:cNvGrpSpPr/>
            <p:nvPr/>
          </p:nvGrpSpPr>
          <p:grpSpPr>
            <a:xfrm rot="-8686452">
              <a:off x="730701" y="17603"/>
              <a:ext cx="199697" cy="436775"/>
              <a:chOff x="0" y="0"/>
              <a:chExt cx="232262" cy="508000"/>
            </a:xfrm>
          </p:grpSpPr>
          <p:sp>
            <p:nvSpPr>
              <p:cNvPr id="401" name="Freeform 40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02" name="Group 402"/>
            <p:cNvGrpSpPr/>
            <p:nvPr/>
          </p:nvGrpSpPr>
          <p:grpSpPr>
            <a:xfrm rot="-3324996">
              <a:off x="635185" y="38080"/>
              <a:ext cx="199697" cy="436775"/>
              <a:chOff x="0" y="0"/>
              <a:chExt cx="232262" cy="508000"/>
            </a:xfrm>
          </p:grpSpPr>
          <p:sp>
            <p:nvSpPr>
              <p:cNvPr id="403" name="Freeform 40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grpSp>
        <p:nvGrpSpPr>
          <p:cNvPr id="404" name="Group 404"/>
          <p:cNvGrpSpPr/>
          <p:nvPr/>
        </p:nvGrpSpPr>
        <p:grpSpPr>
          <a:xfrm rot="7453708">
            <a:off x="17039636" y="1936362"/>
            <a:ext cx="1022350" cy="1055422"/>
            <a:chOff x="0" y="0"/>
            <a:chExt cx="1363133" cy="1407229"/>
          </a:xfrm>
        </p:grpSpPr>
        <p:grpSp>
          <p:nvGrpSpPr>
            <p:cNvPr id="405" name="Group 405"/>
            <p:cNvGrpSpPr>
              <a:grpSpLocks noChangeAspect="1"/>
            </p:cNvGrpSpPr>
            <p:nvPr/>
          </p:nvGrpSpPr>
          <p:grpSpPr>
            <a:xfrm rot="-2490557">
              <a:off x="533314" y="547557"/>
              <a:ext cx="583547" cy="583547"/>
              <a:chOff x="0" y="0"/>
              <a:chExt cx="6350000" cy="6350000"/>
            </a:xfrm>
          </p:grpSpPr>
          <p:sp>
            <p:nvSpPr>
              <p:cNvPr id="406" name="Freeform 40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407" name="Freeform 40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408" name="Group 408"/>
            <p:cNvGrpSpPr/>
            <p:nvPr/>
          </p:nvGrpSpPr>
          <p:grpSpPr>
            <a:xfrm rot="-5659385">
              <a:off x="641729" y="186166"/>
              <a:ext cx="320511" cy="436775"/>
              <a:chOff x="0" y="0"/>
              <a:chExt cx="372777" cy="508000"/>
            </a:xfrm>
          </p:grpSpPr>
          <p:sp>
            <p:nvSpPr>
              <p:cNvPr id="409" name="Freeform 40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410" name="Group 410"/>
            <p:cNvGrpSpPr/>
            <p:nvPr/>
          </p:nvGrpSpPr>
          <p:grpSpPr>
            <a:xfrm rot="-10071992">
              <a:off x="236687" y="547074"/>
              <a:ext cx="321677" cy="436775"/>
              <a:chOff x="0" y="0"/>
              <a:chExt cx="374133" cy="508000"/>
            </a:xfrm>
          </p:grpSpPr>
          <p:sp>
            <p:nvSpPr>
              <p:cNvPr id="411" name="Freeform 41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412" name="Group 412"/>
            <p:cNvGrpSpPr/>
            <p:nvPr/>
          </p:nvGrpSpPr>
          <p:grpSpPr>
            <a:xfrm rot="2909442">
              <a:off x="933131" y="924100"/>
              <a:ext cx="320511" cy="436775"/>
              <a:chOff x="0" y="0"/>
              <a:chExt cx="372777" cy="508000"/>
            </a:xfrm>
          </p:grpSpPr>
          <p:sp>
            <p:nvSpPr>
              <p:cNvPr id="413" name="Freeform 41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414" name="Group 414"/>
            <p:cNvGrpSpPr/>
            <p:nvPr/>
          </p:nvGrpSpPr>
          <p:grpSpPr>
            <a:xfrm rot="-4696161">
              <a:off x="318923" y="552672"/>
              <a:ext cx="199697" cy="436775"/>
              <a:chOff x="0" y="0"/>
              <a:chExt cx="232262" cy="508000"/>
            </a:xfrm>
          </p:grpSpPr>
          <p:sp>
            <p:nvSpPr>
              <p:cNvPr id="415" name="Freeform 4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16" name="Group 416"/>
            <p:cNvGrpSpPr/>
            <p:nvPr/>
          </p:nvGrpSpPr>
          <p:grpSpPr>
            <a:xfrm rot="-2490557">
              <a:off x="1007115" y="939442"/>
              <a:ext cx="199697" cy="436775"/>
              <a:chOff x="0" y="0"/>
              <a:chExt cx="232262" cy="508000"/>
            </a:xfrm>
          </p:grpSpPr>
          <p:sp>
            <p:nvSpPr>
              <p:cNvPr id="417" name="Freeform 4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18" name="Group 418"/>
            <p:cNvGrpSpPr/>
            <p:nvPr/>
          </p:nvGrpSpPr>
          <p:grpSpPr>
            <a:xfrm rot="8932711">
              <a:off x="157955" y="463776"/>
              <a:ext cx="199697" cy="436775"/>
              <a:chOff x="0" y="0"/>
              <a:chExt cx="232262" cy="508000"/>
            </a:xfrm>
          </p:grpSpPr>
          <p:sp>
            <p:nvSpPr>
              <p:cNvPr id="419" name="Freeform 4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20" name="Group 420"/>
            <p:cNvGrpSpPr/>
            <p:nvPr/>
          </p:nvGrpSpPr>
          <p:grpSpPr>
            <a:xfrm rot="-7305832">
              <a:off x="138392" y="559483"/>
              <a:ext cx="199697" cy="436775"/>
              <a:chOff x="0" y="0"/>
              <a:chExt cx="232262" cy="508000"/>
            </a:xfrm>
          </p:grpSpPr>
          <p:sp>
            <p:nvSpPr>
              <p:cNvPr id="421" name="Freeform 4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22" name="Group 422"/>
            <p:cNvGrpSpPr/>
            <p:nvPr/>
          </p:nvGrpSpPr>
          <p:grpSpPr>
            <a:xfrm rot="-8686452">
              <a:off x="730701" y="17603"/>
              <a:ext cx="199697" cy="436775"/>
              <a:chOff x="0" y="0"/>
              <a:chExt cx="232262" cy="508000"/>
            </a:xfrm>
          </p:grpSpPr>
          <p:sp>
            <p:nvSpPr>
              <p:cNvPr id="423" name="Freeform 4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24" name="Group 424"/>
            <p:cNvGrpSpPr/>
            <p:nvPr/>
          </p:nvGrpSpPr>
          <p:grpSpPr>
            <a:xfrm rot="-3324996">
              <a:off x="635185" y="38080"/>
              <a:ext cx="199697" cy="436775"/>
              <a:chOff x="0" y="0"/>
              <a:chExt cx="232262" cy="508000"/>
            </a:xfrm>
          </p:grpSpPr>
          <p:sp>
            <p:nvSpPr>
              <p:cNvPr id="425" name="Freeform 4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426" name="Group 426"/>
          <p:cNvGrpSpPr/>
          <p:nvPr/>
        </p:nvGrpSpPr>
        <p:grpSpPr>
          <a:xfrm rot="1507440">
            <a:off x="15528282" y="3022344"/>
            <a:ext cx="1022350" cy="1055422"/>
            <a:chOff x="0" y="0"/>
            <a:chExt cx="1363133" cy="1407229"/>
          </a:xfrm>
        </p:grpSpPr>
        <p:grpSp>
          <p:nvGrpSpPr>
            <p:cNvPr id="427" name="Group 427"/>
            <p:cNvGrpSpPr>
              <a:grpSpLocks noChangeAspect="1"/>
            </p:cNvGrpSpPr>
            <p:nvPr/>
          </p:nvGrpSpPr>
          <p:grpSpPr>
            <a:xfrm rot="-2490557">
              <a:off x="533314" y="547557"/>
              <a:ext cx="583547" cy="583547"/>
              <a:chOff x="0" y="0"/>
              <a:chExt cx="6350000" cy="6350000"/>
            </a:xfrm>
          </p:grpSpPr>
          <p:sp>
            <p:nvSpPr>
              <p:cNvPr id="428" name="Freeform 4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429" name="Freeform 42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430" name="Group 430"/>
            <p:cNvGrpSpPr/>
            <p:nvPr/>
          </p:nvGrpSpPr>
          <p:grpSpPr>
            <a:xfrm rot="-5659385">
              <a:off x="641729" y="186166"/>
              <a:ext cx="320511" cy="436775"/>
              <a:chOff x="0" y="0"/>
              <a:chExt cx="372777" cy="508000"/>
            </a:xfrm>
          </p:grpSpPr>
          <p:sp>
            <p:nvSpPr>
              <p:cNvPr id="431" name="Freeform 43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432" name="Group 432"/>
            <p:cNvGrpSpPr/>
            <p:nvPr/>
          </p:nvGrpSpPr>
          <p:grpSpPr>
            <a:xfrm rot="-10071992">
              <a:off x="236687" y="547074"/>
              <a:ext cx="321677" cy="436775"/>
              <a:chOff x="0" y="0"/>
              <a:chExt cx="374133" cy="508000"/>
            </a:xfrm>
          </p:grpSpPr>
          <p:sp>
            <p:nvSpPr>
              <p:cNvPr id="433" name="Freeform 43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434" name="Group 434"/>
            <p:cNvGrpSpPr/>
            <p:nvPr/>
          </p:nvGrpSpPr>
          <p:grpSpPr>
            <a:xfrm rot="2909442">
              <a:off x="933131" y="924100"/>
              <a:ext cx="320511" cy="436775"/>
              <a:chOff x="0" y="0"/>
              <a:chExt cx="372777" cy="508000"/>
            </a:xfrm>
          </p:grpSpPr>
          <p:sp>
            <p:nvSpPr>
              <p:cNvPr id="435" name="Freeform 43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436" name="Group 436"/>
            <p:cNvGrpSpPr/>
            <p:nvPr/>
          </p:nvGrpSpPr>
          <p:grpSpPr>
            <a:xfrm rot="-4696161">
              <a:off x="318923" y="552672"/>
              <a:ext cx="199697" cy="436775"/>
              <a:chOff x="0" y="0"/>
              <a:chExt cx="232262" cy="508000"/>
            </a:xfrm>
          </p:grpSpPr>
          <p:sp>
            <p:nvSpPr>
              <p:cNvPr id="437" name="Freeform 4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38" name="Group 438"/>
            <p:cNvGrpSpPr/>
            <p:nvPr/>
          </p:nvGrpSpPr>
          <p:grpSpPr>
            <a:xfrm rot="-2490557">
              <a:off x="1007115" y="939442"/>
              <a:ext cx="199697" cy="436775"/>
              <a:chOff x="0" y="0"/>
              <a:chExt cx="232262" cy="508000"/>
            </a:xfrm>
          </p:grpSpPr>
          <p:sp>
            <p:nvSpPr>
              <p:cNvPr id="439" name="Freeform 4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40" name="Group 440"/>
            <p:cNvGrpSpPr/>
            <p:nvPr/>
          </p:nvGrpSpPr>
          <p:grpSpPr>
            <a:xfrm rot="8932711">
              <a:off x="157955" y="463776"/>
              <a:ext cx="199697" cy="436775"/>
              <a:chOff x="0" y="0"/>
              <a:chExt cx="232262" cy="508000"/>
            </a:xfrm>
          </p:grpSpPr>
          <p:sp>
            <p:nvSpPr>
              <p:cNvPr id="441" name="Freeform 4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42" name="Group 442"/>
            <p:cNvGrpSpPr/>
            <p:nvPr/>
          </p:nvGrpSpPr>
          <p:grpSpPr>
            <a:xfrm rot="-7305832">
              <a:off x="138392" y="559483"/>
              <a:ext cx="199697" cy="436775"/>
              <a:chOff x="0" y="0"/>
              <a:chExt cx="232262" cy="508000"/>
            </a:xfrm>
          </p:grpSpPr>
          <p:sp>
            <p:nvSpPr>
              <p:cNvPr id="443" name="Freeform 4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44" name="Group 444"/>
            <p:cNvGrpSpPr/>
            <p:nvPr/>
          </p:nvGrpSpPr>
          <p:grpSpPr>
            <a:xfrm rot="-8686452">
              <a:off x="730701" y="17603"/>
              <a:ext cx="199697" cy="436775"/>
              <a:chOff x="0" y="0"/>
              <a:chExt cx="232262" cy="508000"/>
            </a:xfrm>
          </p:grpSpPr>
          <p:sp>
            <p:nvSpPr>
              <p:cNvPr id="445" name="Freeform 4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446" name="Group 446"/>
            <p:cNvGrpSpPr/>
            <p:nvPr/>
          </p:nvGrpSpPr>
          <p:grpSpPr>
            <a:xfrm rot="-3324996">
              <a:off x="635185" y="38080"/>
              <a:ext cx="199697" cy="436775"/>
              <a:chOff x="0" y="0"/>
              <a:chExt cx="232262" cy="508000"/>
            </a:xfrm>
          </p:grpSpPr>
          <p:sp>
            <p:nvSpPr>
              <p:cNvPr id="447" name="Freeform 4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grpSp>
        <p:nvGrpSpPr>
          <p:cNvPr id="448" name="Group 448"/>
          <p:cNvGrpSpPr/>
          <p:nvPr/>
        </p:nvGrpSpPr>
        <p:grpSpPr>
          <a:xfrm rot="7453708">
            <a:off x="17052980" y="3549521"/>
            <a:ext cx="1022350" cy="1055422"/>
            <a:chOff x="0" y="0"/>
            <a:chExt cx="1363133" cy="1407229"/>
          </a:xfrm>
        </p:grpSpPr>
        <p:grpSp>
          <p:nvGrpSpPr>
            <p:cNvPr id="449" name="Group 449"/>
            <p:cNvGrpSpPr>
              <a:grpSpLocks noChangeAspect="1"/>
            </p:cNvGrpSpPr>
            <p:nvPr/>
          </p:nvGrpSpPr>
          <p:grpSpPr>
            <a:xfrm rot="-2490557">
              <a:off x="533314" y="547557"/>
              <a:ext cx="583547" cy="583547"/>
              <a:chOff x="0" y="0"/>
              <a:chExt cx="6350000" cy="6350000"/>
            </a:xfrm>
          </p:grpSpPr>
          <p:sp>
            <p:nvSpPr>
              <p:cNvPr id="450" name="Freeform 45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451" name="Freeform 45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452" name="Group 452"/>
            <p:cNvGrpSpPr/>
            <p:nvPr/>
          </p:nvGrpSpPr>
          <p:grpSpPr>
            <a:xfrm rot="-5659385">
              <a:off x="641729" y="186166"/>
              <a:ext cx="320511" cy="436775"/>
              <a:chOff x="0" y="0"/>
              <a:chExt cx="372777" cy="508000"/>
            </a:xfrm>
          </p:grpSpPr>
          <p:sp>
            <p:nvSpPr>
              <p:cNvPr id="453" name="Freeform 45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454" name="Group 454"/>
            <p:cNvGrpSpPr/>
            <p:nvPr/>
          </p:nvGrpSpPr>
          <p:grpSpPr>
            <a:xfrm rot="-10071992">
              <a:off x="236687" y="547074"/>
              <a:ext cx="321677" cy="436775"/>
              <a:chOff x="0" y="0"/>
              <a:chExt cx="374133" cy="508000"/>
            </a:xfrm>
          </p:grpSpPr>
          <p:sp>
            <p:nvSpPr>
              <p:cNvPr id="455" name="Freeform 45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456" name="Group 456"/>
            <p:cNvGrpSpPr/>
            <p:nvPr/>
          </p:nvGrpSpPr>
          <p:grpSpPr>
            <a:xfrm rot="2909442">
              <a:off x="933131" y="924100"/>
              <a:ext cx="320511" cy="436775"/>
              <a:chOff x="0" y="0"/>
              <a:chExt cx="372777" cy="508000"/>
            </a:xfrm>
          </p:grpSpPr>
          <p:sp>
            <p:nvSpPr>
              <p:cNvPr id="457" name="Freeform 45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458" name="Group 458"/>
            <p:cNvGrpSpPr/>
            <p:nvPr/>
          </p:nvGrpSpPr>
          <p:grpSpPr>
            <a:xfrm rot="-4696161">
              <a:off x="318923" y="552672"/>
              <a:ext cx="199697" cy="436775"/>
              <a:chOff x="0" y="0"/>
              <a:chExt cx="232262" cy="508000"/>
            </a:xfrm>
          </p:grpSpPr>
          <p:sp>
            <p:nvSpPr>
              <p:cNvPr id="459" name="Freeform 4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60" name="Group 460"/>
            <p:cNvGrpSpPr/>
            <p:nvPr/>
          </p:nvGrpSpPr>
          <p:grpSpPr>
            <a:xfrm rot="-2490557">
              <a:off x="1007115" y="939442"/>
              <a:ext cx="199697" cy="436775"/>
              <a:chOff x="0" y="0"/>
              <a:chExt cx="232262" cy="508000"/>
            </a:xfrm>
          </p:grpSpPr>
          <p:sp>
            <p:nvSpPr>
              <p:cNvPr id="461" name="Freeform 4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62" name="Group 462"/>
            <p:cNvGrpSpPr/>
            <p:nvPr/>
          </p:nvGrpSpPr>
          <p:grpSpPr>
            <a:xfrm rot="8932711">
              <a:off x="157955" y="463776"/>
              <a:ext cx="199697" cy="436775"/>
              <a:chOff x="0" y="0"/>
              <a:chExt cx="232262" cy="508000"/>
            </a:xfrm>
          </p:grpSpPr>
          <p:sp>
            <p:nvSpPr>
              <p:cNvPr id="463" name="Freeform 4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64" name="Group 464"/>
            <p:cNvGrpSpPr/>
            <p:nvPr/>
          </p:nvGrpSpPr>
          <p:grpSpPr>
            <a:xfrm rot="-7305832">
              <a:off x="138392" y="559483"/>
              <a:ext cx="199697" cy="436775"/>
              <a:chOff x="0" y="0"/>
              <a:chExt cx="232262" cy="508000"/>
            </a:xfrm>
          </p:grpSpPr>
          <p:sp>
            <p:nvSpPr>
              <p:cNvPr id="465" name="Freeform 4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66" name="Group 466"/>
            <p:cNvGrpSpPr/>
            <p:nvPr/>
          </p:nvGrpSpPr>
          <p:grpSpPr>
            <a:xfrm rot="-8686452">
              <a:off x="730701" y="17603"/>
              <a:ext cx="199697" cy="436775"/>
              <a:chOff x="0" y="0"/>
              <a:chExt cx="232262" cy="508000"/>
            </a:xfrm>
          </p:grpSpPr>
          <p:sp>
            <p:nvSpPr>
              <p:cNvPr id="467" name="Freeform 4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68" name="Group 468"/>
            <p:cNvGrpSpPr/>
            <p:nvPr/>
          </p:nvGrpSpPr>
          <p:grpSpPr>
            <a:xfrm rot="-3324996">
              <a:off x="635185" y="38080"/>
              <a:ext cx="199697" cy="436775"/>
              <a:chOff x="0" y="0"/>
              <a:chExt cx="232262" cy="508000"/>
            </a:xfrm>
          </p:grpSpPr>
          <p:sp>
            <p:nvSpPr>
              <p:cNvPr id="469" name="Freeform 4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470" name="Group 470"/>
          <p:cNvGrpSpPr/>
          <p:nvPr/>
        </p:nvGrpSpPr>
        <p:grpSpPr>
          <a:xfrm rot="1507440">
            <a:off x="15541626" y="4635502"/>
            <a:ext cx="1022350" cy="1055422"/>
            <a:chOff x="0" y="0"/>
            <a:chExt cx="1363133" cy="1407229"/>
          </a:xfrm>
        </p:grpSpPr>
        <p:grpSp>
          <p:nvGrpSpPr>
            <p:cNvPr id="471" name="Group 471"/>
            <p:cNvGrpSpPr>
              <a:grpSpLocks noChangeAspect="1"/>
            </p:cNvGrpSpPr>
            <p:nvPr/>
          </p:nvGrpSpPr>
          <p:grpSpPr>
            <a:xfrm rot="-2490557">
              <a:off x="533314" y="547557"/>
              <a:ext cx="583547" cy="583547"/>
              <a:chOff x="0" y="0"/>
              <a:chExt cx="6350000" cy="6350000"/>
            </a:xfrm>
          </p:grpSpPr>
          <p:sp>
            <p:nvSpPr>
              <p:cNvPr id="472" name="Freeform 47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473" name="Freeform 47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474" name="Group 474"/>
            <p:cNvGrpSpPr/>
            <p:nvPr/>
          </p:nvGrpSpPr>
          <p:grpSpPr>
            <a:xfrm rot="-5659385">
              <a:off x="641729" y="186166"/>
              <a:ext cx="320511" cy="436775"/>
              <a:chOff x="0" y="0"/>
              <a:chExt cx="372777" cy="508000"/>
            </a:xfrm>
          </p:grpSpPr>
          <p:sp>
            <p:nvSpPr>
              <p:cNvPr id="475" name="Freeform 47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476" name="Group 476"/>
            <p:cNvGrpSpPr/>
            <p:nvPr/>
          </p:nvGrpSpPr>
          <p:grpSpPr>
            <a:xfrm rot="-10071992">
              <a:off x="236687" y="547074"/>
              <a:ext cx="321677" cy="436775"/>
              <a:chOff x="0" y="0"/>
              <a:chExt cx="374133" cy="508000"/>
            </a:xfrm>
          </p:grpSpPr>
          <p:sp>
            <p:nvSpPr>
              <p:cNvPr id="477" name="Freeform 47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478" name="Group 478"/>
            <p:cNvGrpSpPr/>
            <p:nvPr/>
          </p:nvGrpSpPr>
          <p:grpSpPr>
            <a:xfrm rot="2909442">
              <a:off x="933131" y="924100"/>
              <a:ext cx="320511" cy="436775"/>
              <a:chOff x="0" y="0"/>
              <a:chExt cx="372777" cy="508000"/>
            </a:xfrm>
          </p:grpSpPr>
          <p:sp>
            <p:nvSpPr>
              <p:cNvPr id="479" name="Freeform 47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480" name="Group 480"/>
            <p:cNvGrpSpPr/>
            <p:nvPr/>
          </p:nvGrpSpPr>
          <p:grpSpPr>
            <a:xfrm rot="-4696161">
              <a:off x="318923" y="552672"/>
              <a:ext cx="199697" cy="436775"/>
              <a:chOff x="0" y="0"/>
              <a:chExt cx="232262" cy="508000"/>
            </a:xfrm>
          </p:grpSpPr>
          <p:sp>
            <p:nvSpPr>
              <p:cNvPr id="481" name="Freeform 48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82" name="Group 482"/>
            <p:cNvGrpSpPr/>
            <p:nvPr/>
          </p:nvGrpSpPr>
          <p:grpSpPr>
            <a:xfrm rot="-2490557">
              <a:off x="1007115" y="939442"/>
              <a:ext cx="199697" cy="436775"/>
              <a:chOff x="0" y="0"/>
              <a:chExt cx="232262" cy="508000"/>
            </a:xfrm>
          </p:grpSpPr>
          <p:sp>
            <p:nvSpPr>
              <p:cNvPr id="483" name="Freeform 48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84" name="Group 484"/>
            <p:cNvGrpSpPr/>
            <p:nvPr/>
          </p:nvGrpSpPr>
          <p:grpSpPr>
            <a:xfrm rot="8932711">
              <a:off x="157955" y="463776"/>
              <a:ext cx="199697" cy="436775"/>
              <a:chOff x="0" y="0"/>
              <a:chExt cx="232262" cy="508000"/>
            </a:xfrm>
          </p:grpSpPr>
          <p:sp>
            <p:nvSpPr>
              <p:cNvPr id="485" name="Freeform 48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86" name="Group 486"/>
            <p:cNvGrpSpPr/>
            <p:nvPr/>
          </p:nvGrpSpPr>
          <p:grpSpPr>
            <a:xfrm rot="-7305832">
              <a:off x="138392" y="559483"/>
              <a:ext cx="199697" cy="436775"/>
              <a:chOff x="0" y="0"/>
              <a:chExt cx="232262" cy="508000"/>
            </a:xfrm>
          </p:grpSpPr>
          <p:sp>
            <p:nvSpPr>
              <p:cNvPr id="487" name="Freeform 4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88" name="Group 488"/>
            <p:cNvGrpSpPr/>
            <p:nvPr/>
          </p:nvGrpSpPr>
          <p:grpSpPr>
            <a:xfrm rot="-8686452">
              <a:off x="730701" y="17603"/>
              <a:ext cx="199697" cy="436775"/>
              <a:chOff x="0" y="0"/>
              <a:chExt cx="232262" cy="508000"/>
            </a:xfrm>
          </p:grpSpPr>
          <p:sp>
            <p:nvSpPr>
              <p:cNvPr id="489" name="Freeform 4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490" name="Group 490"/>
            <p:cNvGrpSpPr/>
            <p:nvPr/>
          </p:nvGrpSpPr>
          <p:grpSpPr>
            <a:xfrm rot="-3324996">
              <a:off x="635185" y="38080"/>
              <a:ext cx="199697" cy="436775"/>
              <a:chOff x="0" y="0"/>
              <a:chExt cx="232262" cy="508000"/>
            </a:xfrm>
          </p:grpSpPr>
          <p:sp>
            <p:nvSpPr>
              <p:cNvPr id="491" name="Freeform 4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492" name="Group 492"/>
          <p:cNvGrpSpPr/>
          <p:nvPr/>
        </p:nvGrpSpPr>
        <p:grpSpPr>
          <a:xfrm rot="-3517871">
            <a:off x="16769468" y="4884134"/>
            <a:ext cx="1022350" cy="1055422"/>
            <a:chOff x="0" y="0"/>
            <a:chExt cx="1363133" cy="1407229"/>
          </a:xfrm>
        </p:grpSpPr>
        <p:grpSp>
          <p:nvGrpSpPr>
            <p:cNvPr id="493" name="Group 493"/>
            <p:cNvGrpSpPr>
              <a:grpSpLocks noChangeAspect="1"/>
            </p:cNvGrpSpPr>
            <p:nvPr/>
          </p:nvGrpSpPr>
          <p:grpSpPr>
            <a:xfrm rot="-2490557">
              <a:off x="533314" y="547557"/>
              <a:ext cx="583547" cy="583547"/>
              <a:chOff x="0" y="0"/>
              <a:chExt cx="6350000" cy="6350000"/>
            </a:xfrm>
          </p:grpSpPr>
          <p:sp>
            <p:nvSpPr>
              <p:cNvPr id="494" name="Freeform 49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495" name="Freeform 49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496" name="Group 496"/>
            <p:cNvGrpSpPr/>
            <p:nvPr/>
          </p:nvGrpSpPr>
          <p:grpSpPr>
            <a:xfrm rot="-5659385">
              <a:off x="641729" y="186166"/>
              <a:ext cx="320511" cy="436775"/>
              <a:chOff x="0" y="0"/>
              <a:chExt cx="372777" cy="508000"/>
            </a:xfrm>
          </p:grpSpPr>
          <p:sp>
            <p:nvSpPr>
              <p:cNvPr id="497" name="Freeform 49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498" name="Group 498"/>
            <p:cNvGrpSpPr/>
            <p:nvPr/>
          </p:nvGrpSpPr>
          <p:grpSpPr>
            <a:xfrm rot="-10071992">
              <a:off x="236687" y="547074"/>
              <a:ext cx="321677" cy="436775"/>
              <a:chOff x="0" y="0"/>
              <a:chExt cx="374133" cy="508000"/>
            </a:xfrm>
          </p:grpSpPr>
          <p:sp>
            <p:nvSpPr>
              <p:cNvPr id="499" name="Freeform 49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500" name="Group 500"/>
            <p:cNvGrpSpPr/>
            <p:nvPr/>
          </p:nvGrpSpPr>
          <p:grpSpPr>
            <a:xfrm rot="2909442">
              <a:off x="933131" y="924100"/>
              <a:ext cx="320511" cy="436775"/>
              <a:chOff x="0" y="0"/>
              <a:chExt cx="372777" cy="508000"/>
            </a:xfrm>
          </p:grpSpPr>
          <p:sp>
            <p:nvSpPr>
              <p:cNvPr id="501" name="Freeform 50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502" name="Group 502"/>
            <p:cNvGrpSpPr/>
            <p:nvPr/>
          </p:nvGrpSpPr>
          <p:grpSpPr>
            <a:xfrm rot="-4696161">
              <a:off x="318923" y="552672"/>
              <a:ext cx="199697" cy="436775"/>
              <a:chOff x="0" y="0"/>
              <a:chExt cx="232262" cy="508000"/>
            </a:xfrm>
          </p:grpSpPr>
          <p:sp>
            <p:nvSpPr>
              <p:cNvPr id="503" name="Freeform 50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04" name="Group 504"/>
            <p:cNvGrpSpPr/>
            <p:nvPr/>
          </p:nvGrpSpPr>
          <p:grpSpPr>
            <a:xfrm rot="-2490557">
              <a:off x="1007115" y="939442"/>
              <a:ext cx="199697" cy="436775"/>
              <a:chOff x="0" y="0"/>
              <a:chExt cx="232262" cy="508000"/>
            </a:xfrm>
          </p:grpSpPr>
          <p:sp>
            <p:nvSpPr>
              <p:cNvPr id="505" name="Freeform 50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06" name="Group 506"/>
            <p:cNvGrpSpPr/>
            <p:nvPr/>
          </p:nvGrpSpPr>
          <p:grpSpPr>
            <a:xfrm rot="8932711">
              <a:off x="157955" y="463776"/>
              <a:ext cx="199697" cy="436775"/>
              <a:chOff x="0" y="0"/>
              <a:chExt cx="232262" cy="508000"/>
            </a:xfrm>
          </p:grpSpPr>
          <p:sp>
            <p:nvSpPr>
              <p:cNvPr id="507" name="Freeform 50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08" name="Group 508"/>
            <p:cNvGrpSpPr/>
            <p:nvPr/>
          </p:nvGrpSpPr>
          <p:grpSpPr>
            <a:xfrm rot="-7305832">
              <a:off x="138392" y="559483"/>
              <a:ext cx="199697" cy="436775"/>
              <a:chOff x="0" y="0"/>
              <a:chExt cx="232262" cy="508000"/>
            </a:xfrm>
          </p:grpSpPr>
          <p:sp>
            <p:nvSpPr>
              <p:cNvPr id="509" name="Freeform 50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10" name="Group 510"/>
            <p:cNvGrpSpPr/>
            <p:nvPr/>
          </p:nvGrpSpPr>
          <p:grpSpPr>
            <a:xfrm rot="-8686452">
              <a:off x="730701" y="17603"/>
              <a:ext cx="199697" cy="436775"/>
              <a:chOff x="0" y="0"/>
              <a:chExt cx="232262" cy="508000"/>
            </a:xfrm>
          </p:grpSpPr>
          <p:sp>
            <p:nvSpPr>
              <p:cNvPr id="511" name="Freeform 51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12" name="Group 512"/>
            <p:cNvGrpSpPr/>
            <p:nvPr/>
          </p:nvGrpSpPr>
          <p:grpSpPr>
            <a:xfrm rot="-3324996">
              <a:off x="635185" y="38080"/>
              <a:ext cx="199697" cy="436775"/>
              <a:chOff x="0" y="0"/>
              <a:chExt cx="232262" cy="508000"/>
            </a:xfrm>
          </p:grpSpPr>
          <p:sp>
            <p:nvSpPr>
              <p:cNvPr id="513" name="Freeform 5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grpSp>
        <p:nvGrpSpPr>
          <p:cNvPr id="514" name="Group 514"/>
          <p:cNvGrpSpPr/>
          <p:nvPr/>
        </p:nvGrpSpPr>
        <p:grpSpPr>
          <a:xfrm rot="2927008">
            <a:off x="16035694" y="5616364"/>
            <a:ext cx="1022350" cy="1055422"/>
            <a:chOff x="0" y="0"/>
            <a:chExt cx="1363133" cy="1407229"/>
          </a:xfrm>
        </p:grpSpPr>
        <p:grpSp>
          <p:nvGrpSpPr>
            <p:cNvPr id="515" name="Group 515"/>
            <p:cNvGrpSpPr>
              <a:grpSpLocks noChangeAspect="1"/>
            </p:cNvGrpSpPr>
            <p:nvPr/>
          </p:nvGrpSpPr>
          <p:grpSpPr>
            <a:xfrm rot="-2490557">
              <a:off x="533314" y="547557"/>
              <a:ext cx="583547" cy="583547"/>
              <a:chOff x="0" y="0"/>
              <a:chExt cx="6350000" cy="6350000"/>
            </a:xfrm>
          </p:grpSpPr>
          <p:sp>
            <p:nvSpPr>
              <p:cNvPr id="516" name="Freeform 51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517" name="Freeform 51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518" name="Group 518"/>
            <p:cNvGrpSpPr/>
            <p:nvPr/>
          </p:nvGrpSpPr>
          <p:grpSpPr>
            <a:xfrm rot="-5659385">
              <a:off x="641729" y="186166"/>
              <a:ext cx="320511" cy="436775"/>
              <a:chOff x="0" y="0"/>
              <a:chExt cx="372777" cy="508000"/>
            </a:xfrm>
          </p:grpSpPr>
          <p:sp>
            <p:nvSpPr>
              <p:cNvPr id="519" name="Freeform 51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520" name="Group 520"/>
            <p:cNvGrpSpPr/>
            <p:nvPr/>
          </p:nvGrpSpPr>
          <p:grpSpPr>
            <a:xfrm rot="-10071992">
              <a:off x="236687" y="547074"/>
              <a:ext cx="321677" cy="436775"/>
              <a:chOff x="0" y="0"/>
              <a:chExt cx="374133" cy="508000"/>
            </a:xfrm>
          </p:grpSpPr>
          <p:sp>
            <p:nvSpPr>
              <p:cNvPr id="521" name="Freeform 52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522" name="Group 522"/>
            <p:cNvGrpSpPr/>
            <p:nvPr/>
          </p:nvGrpSpPr>
          <p:grpSpPr>
            <a:xfrm rot="2909442">
              <a:off x="933131" y="924100"/>
              <a:ext cx="320511" cy="436775"/>
              <a:chOff x="0" y="0"/>
              <a:chExt cx="372777" cy="508000"/>
            </a:xfrm>
          </p:grpSpPr>
          <p:sp>
            <p:nvSpPr>
              <p:cNvPr id="523" name="Freeform 52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524" name="Group 524"/>
            <p:cNvGrpSpPr/>
            <p:nvPr/>
          </p:nvGrpSpPr>
          <p:grpSpPr>
            <a:xfrm rot="-4696161">
              <a:off x="318923" y="552672"/>
              <a:ext cx="199697" cy="436775"/>
              <a:chOff x="0" y="0"/>
              <a:chExt cx="232262" cy="508000"/>
            </a:xfrm>
          </p:grpSpPr>
          <p:sp>
            <p:nvSpPr>
              <p:cNvPr id="525" name="Freeform 5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26" name="Group 526"/>
            <p:cNvGrpSpPr/>
            <p:nvPr/>
          </p:nvGrpSpPr>
          <p:grpSpPr>
            <a:xfrm rot="-2490557">
              <a:off x="1007115" y="939442"/>
              <a:ext cx="199697" cy="436775"/>
              <a:chOff x="0" y="0"/>
              <a:chExt cx="232262" cy="508000"/>
            </a:xfrm>
          </p:grpSpPr>
          <p:sp>
            <p:nvSpPr>
              <p:cNvPr id="527" name="Freeform 5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28" name="Group 528"/>
            <p:cNvGrpSpPr/>
            <p:nvPr/>
          </p:nvGrpSpPr>
          <p:grpSpPr>
            <a:xfrm rot="8932711">
              <a:off x="157955" y="463776"/>
              <a:ext cx="199697" cy="436775"/>
              <a:chOff x="0" y="0"/>
              <a:chExt cx="232262" cy="508000"/>
            </a:xfrm>
          </p:grpSpPr>
          <p:sp>
            <p:nvSpPr>
              <p:cNvPr id="529" name="Freeform 5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30" name="Group 530"/>
            <p:cNvGrpSpPr/>
            <p:nvPr/>
          </p:nvGrpSpPr>
          <p:grpSpPr>
            <a:xfrm rot="-7305832">
              <a:off x="138392" y="559483"/>
              <a:ext cx="199697" cy="436775"/>
              <a:chOff x="0" y="0"/>
              <a:chExt cx="232262" cy="508000"/>
            </a:xfrm>
          </p:grpSpPr>
          <p:sp>
            <p:nvSpPr>
              <p:cNvPr id="531" name="Freeform 5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32" name="Group 532"/>
            <p:cNvGrpSpPr/>
            <p:nvPr/>
          </p:nvGrpSpPr>
          <p:grpSpPr>
            <a:xfrm rot="-8686452">
              <a:off x="730701" y="17603"/>
              <a:ext cx="199697" cy="436775"/>
              <a:chOff x="0" y="0"/>
              <a:chExt cx="232262" cy="508000"/>
            </a:xfrm>
          </p:grpSpPr>
          <p:sp>
            <p:nvSpPr>
              <p:cNvPr id="533" name="Freeform 5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34" name="Group 534"/>
            <p:cNvGrpSpPr/>
            <p:nvPr/>
          </p:nvGrpSpPr>
          <p:grpSpPr>
            <a:xfrm rot="-3324996">
              <a:off x="635185" y="38080"/>
              <a:ext cx="199697" cy="436775"/>
              <a:chOff x="0" y="0"/>
              <a:chExt cx="232262" cy="508000"/>
            </a:xfrm>
          </p:grpSpPr>
          <p:sp>
            <p:nvSpPr>
              <p:cNvPr id="535" name="Freeform 5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grpSp>
        <p:nvGrpSpPr>
          <p:cNvPr id="536" name="Group 536"/>
          <p:cNvGrpSpPr/>
          <p:nvPr/>
        </p:nvGrpSpPr>
        <p:grpSpPr>
          <a:xfrm rot="7453708">
            <a:off x="16570524" y="2655837"/>
            <a:ext cx="1022350" cy="1055422"/>
            <a:chOff x="0" y="0"/>
            <a:chExt cx="1363133" cy="1407229"/>
          </a:xfrm>
        </p:grpSpPr>
        <p:grpSp>
          <p:nvGrpSpPr>
            <p:cNvPr id="537" name="Group 537"/>
            <p:cNvGrpSpPr>
              <a:grpSpLocks noChangeAspect="1"/>
            </p:cNvGrpSpPr>
            <p:nvPr/>
          </p:nvGrpSpPr>
          <p:grpSpPr>
            <a:xfrm rot="-2490557">
              <a:off x="533314" y="547557"/>
              <a:ext cx="583547" cy="583547"/>
              <a:chOff x="0" y="0"/>
              <a:chExt cx="6350000" cy="6350000"/>
            </a:xfrm>
          </p:grpSpPr>
          <p:sp>
            <p:nvSpPr>
              <p:cNvPr id="538" name="Freeform 53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539" name="Freeform 53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540" name="Group 540"/>
            <p:cNvGrpSpPr/>
            <p:nvPr/>
          </p:nvGrpSpPr>
          <p:grpSpPr>
            <a:xfrm rot="-5659385">
              <a:off x="641729" y="186166"/>
              <a:ext cx="320511" cy="436775"/>
              <a:chOff x="0" y="0"/>
              <a:chExt cx="372777" cy="508000"/>
            </a:xfrm>
          </p:grpSpPr>
          <p:sp>
            <p:nvSpPr>
              <p:cNvPr id="541" name="Freeform 54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542" name="Group 542"/>
            <p:cNvGrpSpPr/>
            <p:nvPr/>
          </p:nvGrpSpPr>
          <p:grpSpPr>
            <a:xfrm rot="-10071992">
              <a:off x="236687" y="547074"/>
              <a:ext cx="321677" cy="436775"/>
              <a:chOff x="0" y="0"/>
              <a:chExt cx="374133" cy="508000"/>
            </a:xfrm>
          </p:grpSpPr>
          <p:sp>
            <p:nvSpPr>
              <p:cNvPr id="543" name="Freeform 54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544" name="Group 544"/>
            <p:cNvGrpSpPr/>
            <p:nvPr/>
          </p:nvGrpSpPr>
          <p:grpSpPr>
            <a:xfrm rot="2909442">
              <a:off x="933131" y="924100"/>
              <a:ext cx="320511" cy="436775"/>
              <a:chOff x="0" y="0"/>
              <a:chExt cx="372777" cy="508000"/>
            </a:xfrm>
          </p:grpSpPr>
          <p:sp>
            <p:nvSpPr>
              <p:cNvPr id="545" name="Freeform 54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546" name="Group 546"/>
            <p:cNvGrpSpPr/>
            <p:nvPr/>
          </p:nvGrpSpPr>
          <p:grpSpPr>
            <a:xfrm rot="-4696161">
              <a:off x="318923" y="552672"/>
              <a:ext cx="199697" cy="436775"/>
              <a:chOff x="0" y="0"/>
              <a:chExt cx="232262" cy="508000"/>
            </a:xfrm>
          </p:grpSpPr>
          <p:sp>
            <p:nvSpPr>
              <p:cNvPr id="547" name="Freeform 5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48" name="Group 548"/>
            <p:cNvGrpSpPr/>
            <p:nvPr/>
          </p:nvGrpSpPr>
          <p:grpSpPr>
            <a:xfrm rot="-2490557">
              <a:off x="1007115" y="939442"/>
              <a:ext cx="199697" cy="436775"/>
              <a:chOff x="0" y="0"/>
              <a:chExt cx="232262" cy="508000"/>
            </a:xfrm>
          </p:grpSpPr>
          <p:sp>
            <p:nvSpPr>
              <p:cNvPr id="549" name="Freeform 5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50" name="Group 550"/>
            <p:cNvGrpSpPr/>
            <p:nvPr/>
          </p:nvGrpSpPr>
          <p:grpSpPr>
            <a:xfrm rot="8932711">
              <a:off x="157955" y="463776"/>
              <a:ext cx="199697" cy="436775"/>
              <a:chOff x="0" y="0"/>
              <a:chExt cx="232262" cy="508000"/>
            </a:xfrm>
          </p:grpSpPr>
          <p:sp>
            <p:nvSpPr>
              <p:cNvPr id="551" name="Freeform 55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52" name="Group 552"/>
            <p:cNvGrpSpPr/>
            <p:nvPr/>
          </p:nvGrpSpPr>
          <p:grpSpPr>
            <a:xfrm rot="-7305832">
              <a:off x="138392" y="559483"/>
              <a:ext cx="199697" cy="436775"/>
              <a:chOff x="0" y="0"/>
              <a:chExt cx="232262" cy="508000"/>
            </a:xfrm>
          </p:grpSpPr>
          <p:sp>
            <p:nvSpPr>
              <p:cNvPr id="553" name="Freeform 55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54" name="Group 554"/>
            <p:cNvGrpSpPr/>
            <p:nvPr/>
          </p:nvGrpSpPr>
          <p:grpSpPr>
            <a:xfrm rot="-8686452">
              <a:off x="730701" y="17603"/>
              <a:ext cx="199697" cy="436775"/>
              <a:chOff x="0" y="0"/>
              <a:chExt cx="232262" cy="508000"/>
            </a:xfrm>
          </p:grpSpPr>
          <p:sp>
            <p:nvSpPr>
              <p:cNvPr id="555" name="Freeform 55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56" name="Group 556"/>
            <p:cNvGrpSpPr/>
            <p:nvPr/>
          </p:nvGrpSpPr>
          <p:grpSpPr>
            <a:xfrm rot="-3324996">
              <a:off x="635185" y="38080"/>
              <a:ext cx="199697" cy="436775"/>
              <a:chOff x="0" y="0"/>
              <a:chExt cx="232262" cy="508000"/>
            </a:xfrm>
          </p:grpSpPr>
          <p:sp>
            <p:nvSpPr>
              <p:cNvPr id="557" name="Freeform 5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grpSp>
        <p:nvGrpSpPr>
          <p:cNvPr id="558" name="Group 558"/>
          <p:cNvGrpSpPr/>
          <p:nvPr/>
        </p:nvGrpSpPr>
        <p:grpSpPr>
          <a:xfrm rot="1507440">
            <a:off x="15447657" y="6991888"/>
            <a:ext cx="1022350" cy="1055422"/>
            <a:chOff x="0" y="0"/>
            <a:chExt cx="1363133" cy="1407229"/>
          </a:xfrm>
        </p:grpSpPr>
        <p:grpSp>
          <p:nvGrpSpPr>
            <p:cNvPr id="559" name="Group 559"/>
            <p:cNvGrpSpPr>
              <a:grpSpLocks noChangeAspect="1"/>
            </p:cNvGrpSpPr>
            <p:nvPr/>
          </p:nvGrpSpPr>
          <p:grpSpPr>
            <a:xfrm rot="-2490557">
              <a:off x="533314" y="547557"/>
              <a:ext cx="583547" cy="583547"/>
              <a:chOff x="0" y="0"/>
              <a:chExt cx="6350000" cy="6350000"/>
            </a:xfrm>
          </p:grpSpPr>
          <p:sp>
            <p:nvSpPr>
              <p:cNvPr id="560" name="Freeform 56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561" name="Freeform 56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562" name="Group 562"/>
            <p:cNvGrpSpPr/>
            <p:nvPr/>
          </p:nvGrpSpPr>
          <p:grpSpPr>
            <a:xfrm rot="-5659385">
              <a:off x="641729" y="186166"/>
              <a:ext cx="320511" cy="436775"/>
              <a:chOff x="0" y="0"/>
              <a:chExt cx="372777" cy="508000"/>
            </a:xfrm>
          </p:grpSpPr>
          <p:sp>
            <p:nvSpPr>
              <p:cNvPr id="563" name="Freeform 56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564" name="Group 564"/>
            <p:cNvGrpSpPr/>
            <p:nvPr/>
          </p:nvGrpSpPr>
          <p:grpSpPr>
            <a:xfrm rot="-10071992">
              <a:off x="236687" y="547074"/>
              <a:ext cx="321677" cy="436775"/>
              <a:chOff x="0" y="0"/>
              <a:chExt cx="374133" cy="508000"/>
            </a:xfrm>
          </p:grpSpPr>
          <p:sp>
            <p:nvSpPr>
              <p:cNvPr id="565" name="Freeform 56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566" name="Group 566"/>
            <p:cNvGrpSpPr/>
            <p:nvPr/>
          </p:nvGrpSpPr>
          <p:grpSpPr>
            <a:xfrm rot="2909442">
              <a:off x="933131" y="924100"/>
              <a:ext cx="320511" cy="436775"/>
              <a:chOff x="0" y="0"/>
              <a:chExt cx="372777" cy="508000"/>
            </a:xfrm>
          </p:grpSpPr>
          <p:sp>
            <p:nvSpPr>
              <p:cNvPr id="567" name="Freeform 56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568" name="Group 568"/>
            <p:cNvGrpSpPr/>
            <p:nvPr/>
          </p:nvGrpSpPr>
          <p:grpSpPr>
            <a:xfrm rot="-4696161">
              <a:off x="318923" y="552672"/>
              <a:ext cx="199697" cy="436775"/>
              <a:chOff x="0" y="0"/>
              <a:chExt cx="232262" cy="508000"/>
            </a:xfrm>
          </p:grpSpPr>
          <p:sp>
            <p:nvSpPr>
              <p:cNvPr id="569" name="Freeform 5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70" name="Group 570"/>
            <p:cNvGrpSpPr/>
            <p:nvPr/>
          </p:nvGrpSpPr>
          <p:grpSpPr>
            <a:xfrm rot="-2490557">
              <a:off x="1007115" y="939442"/>
              <a:ext cx="199697" cy="436775"/>
              <a:chOff x="0" y="0"/>
              <a:chExt cx="232262" cy="508000"/>
            </a:xfrm>
          </p:grpSpPr>
          <p:sp>
            <p:nvSpPr>
              <p:cNvPr id="571" name="Freeform 5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72" name="Group 572"/>
            <p:cNvGrpSpPr/>
            <p:nvPr/>
          </p:nvGrpSpPr>
          <p:grpSpPr>
            <a:xfrm rot="8932711">
              <a:off x="157955" y="463776"/>
              <a:ext cx="199697" cy="436775"/>
              <a:chOff x="0" y="0"/>
              <a:chExt cx="232262" cy="508000"/>
            </a:xfrm>
          </p:grpSpPr>
          <p:sp>
            <p:nvSpPr>
              <p:cNvPr id="573" name="Freeform 57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74" name="Group 574"/>
            <p:cNvGrpSpPr/>
            <p:nvPr/>
          </p:nvGrpSpPr>
          <p:grpSpPr>
            <a:xfrm rot="-7305832">
              <a:off x="138392" y="559483"/>
              <a:ext cx="199697" cy="436775"/>
              <a:chOff x="0" y="0"/>
              <a:chExt cx="232262" cy="508000"/>
            </a:xfrm>
          </p:grpSpPr>
          <p:sp>
            <p:nvSpPr>
              <p:cNvPr id="575" name="Freeform 57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76" name="Group 576"/>
            <p:cNvGrpSpPr/>
            <p:nvPr/>
          </p:nvGrpSpPr>
          <p:grpSpPr>
            <a:xfrm rot="-8686452">
              <a:off x="730701" y="17603"/>
              <a:ext cx="199697" cy="436775"/>
              <a:chOff x="0" y="0"/>
              <a:chExt cx="232262" cy="508000"/>
            </a:xfrm>
          </p:grpSpPr>
          <p:sp>
            <p:nvSpPr>
              <p:cNvPr id="577" name="Freeform 57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578" name="Group 578"/>
            <p:cNvGrpSpPr/>
            <p:nvPr/>
          </p:nvGrpSpPr>
          <p:grpSpPr>
            <a:xfrm rot="-3324996">
              <a:off x="635185" y="38080"/>
              <a:ext cx="199697" cy="436775"/>
              <a:chOff x="0" y="0"/>
              <a:chExt cx="232262" cy="508000"/>
            </a:xfrm>
          </p:grpSpPr>
          <p:sp>
            <p:nvSpPr>
              <p:cNvPr id="579" name="Freeform 57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grpSp>
        <p:nvGrpSpPr>
          <p:cNvPr id="580" name="Group 580"/>
          <p:cNvGrpSpPr/>
          <p:nvPr/>
        </p:nvGrpSpPr>
        <p:grpSpPr>
          <a:xfrm rot="7453708">
            <a:off x="16952339" y="6633316"/>
            <a:ext cx="1022350" cy="1055422"/>
            <a:chOff x="0" y="0"/>
            <a:chExt cx="1363133" cy="1407229"/>
          </a:xfrm>
        </p:grpSpPr>
        <p:grpSp>
          <p:nvGrpSpPr>
            <p:cNvPr id="581" name="Group 581"/>
            <p:cNvGrpSpPr>
              <a:grpSpLocks noChangeAspect="1"/>
            </p:cNvGrpSpPr>
            <p:nvPr/>
          </p:nvGrpSpPr>
          <p:grpSpPr>
            <a:xfrm rot="-2490557">
              <a:off x="533314" y="547557"/>
              <a:ext cx="583547" cy="583547"/>
              <a:chOff x="0" y="0"/>
              <a:chExt cx="6350000" cy="6350000"/>
            </a:xfrm>
          </p:grpSpPr>
          <p:sp>
            <p:nvSpPr>
              <p:cNvPr id="582" name="Freeform 58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583" name="Freeform 58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584" name="Group 584"/>
            <p:cNvGrpSpPr/>
            <p:nvPr/>
          </p:nvGrpSpPr>
          <p:grpSpPr>
            <a:xfrm rot="-5659385">
              <a:off x="641729" y="186166"/>
              <a:ext cx="320511" cy="436775"/>
              <a:chOff x="0" y="0"/>
              <a:chExt cx="372777" cy="508000"/>
            </a:xfrm>
          </p:grpSpPr>
          <p:sp>
            <p:nvSpPr>
              <p:cNvPr id="585" name="Freeform 58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586" name="Group 586"/>
            <p:cNvGrpSpPr/>
            <p:nvPr/>
          </p:nvGrpSpPr>
          <p:grpSpPr>
            <a:xfrm rot="-10071992">
              <a:off x="236687" y="547074"/>
              <a:ext cx="321677" cy="436775"/>
              <a:chOff x="0" y="0"/>
              <a:chExt cx="374133" cy="508000"/>
            </a:xfrm>
          </p:grpSpPr>
          <p:sp>
            <p:nvSpPr>
              <p:cNvPr id="587" name="Freeform 58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588" name="Group 588"/>
            <p:cNvGrpSpPr/>
            <p:nvPr/>
          </p:nvGrpSpPr>
          <p:grpSpPr>
            <a:xfrm rot="2909442">
              <a:off x="933131" y="924100"/>
              <a:ext cx="320511" cy="436775"/>
              <a:chOff x="0" y="0"/>
              <a:chExt cx="372777" cy="508000"/>
            </a:xfrm>
          </p:grpSpPr>
          <p:sp>
            <p:nvSpPr>
              <p:cNvPr id="589" name="Freeform 58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590" name="Group 590"/>
            <p:cNvGrpSpPr/>
            <p:nvPr/>
          </p:nvGrpSpPr>
          <p:grpSpPr>
            <a:xfrm rot="-4696161">
              <a:off x="318923" y="552672"/>
              <a:ext cx="199697" cy="436775"/>
              <a:chOff x="0" y="0"/>
              <a:chExt cx="232262" cy="508000"/>
            </a:xfrm>
          </p:grpSpPr>
          <p:sp>
            <p:nvSpPr>
              <p:cNvPr id="591" name="Freeform 5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592" name="Group 592"/>
            <p:cNvGrpSpPr/>
            <p:nvPr/>
          </p:nvGrpSpPr>
          <p:grpSpPr>
            <a:xfrm rot="-2490557">
              <a:off x="1007115" y="939442"/>
              <a:ext cx="199697" cy="436775"/>
              <a:chOff x="0" y="0"/>
              <a:chExt cx="232262" cy="508000"/>
            </a:xfrm>
          </p:grpSpPr>
          <p:sp>
            <p:nvSpPr>
              <p:cNvPr id="593" name="Freeform 59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594" name="Group 594"/>
            <p:cNvGrpSpPr/>
            <p:nvPr/>
          </p:nvGrpSpPr>
          <p:grpSpPr>
            <a:xfrm rot="8932711">
              <a:off x="157955" y="463776"/>
              <a:ext cx="199697" cy="436775"/>
              <a:chOff x="0" y="0"/>
              <a:chExt cx="232262" cy="508000"/>
            </a:xfrm>
          </p:grpSpPr>
          <p:sp>
            <p:nvSpPr>
              <p:cNvPr id="595" name="Freeform 59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596" name="Group 596"/>
            <p:cNvGrpSpPr/>
            <p:nvPr/>
          </p:nvGrpSpPr>
          <p:grpSpPr>
            <a:xfrm rot="-7305832">
              <a:off x="138392" y="559483"/>
              <a:ext cx="199697" cy="436775"/>
              <a:chOff x="0" y="0"/>
              <a:chExt cx="232262" cy="508000"/>
            </a:xfrm>
          </p:grpSpPr>
          <p:sp>
            <p:nvSpPr>
              <p:cNvPr id="597" name="Freeform 59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598" name="Group 598"/>
            <p:cNvGrpSpPr/>
            <p:nvPr/>
          </p:nvGrpSpPr>
          <p:grpSpPr>
            <a:xfrm rot="-8686452">
              <a:off x="730701" y="17603"/>
              <a:ext cx="199697" cy="436775"/>
              <a:chOff x="0" y="0"/>
              <a:chExt cx="232262" cy="508000"/>
            </a:xfrm>
          </p:grpSpPr>
          <p:sp>
            <p:nvSpPr>
              <p:cNvPr id="599" name="Freeform 59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600" name="Group 600"/>
            <p:cNvGrpSpPr/>
            <p:nvPr/>
          </p:nvGrpSpPr>
          <p:grpSpPr>
            <a:xfrm rot="-3324996">
              <a:off x="635185" y="38080"/>
              <a:ext cx="199697" cy="436775"/>
              <a:chOff x="0" y="0"/>
              <a:chExt cx="232262" cy="508000"/>
            </a:xfrm>
          </p:grpSpPr>
          <p:sp>
            <p:nvSpPr>
              <p:cNvPr id="601" name="Freeform 60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602" name="Group 602"/>
          <p:cNvGrpSpPr/>
          <p:nvPr/>
        </p:nvGrpSpPr>
        <p:grpSpPr>
          <a:xfrm rot="1507440">
            <a:off x="15541626" y="8667204"/>
            <a:ext cx="1022350" cy="1055422"/>
            <a:chOff x="0" y="0"/>
            <a:chExt cx="1363133" cy="1407229"/>
          </a:xfrm>
        </p:grpSpPr>
        <p:grpSp>
          <p:nvGrpSpPr>
            <p:cNvPr id="603" name="Group 603"/>
            <p:cNvGrpSpPr>
              <a:grpSpLocks noChangeAspect="1"/>
            </p:cNvGrpSpPr>
            <p:nvPr/>
          </p:nvGrpSpPr>
          <p:grpSpPr>
            <a:xfrm rot="-2490557">
              <a:off x="533314" y="547557"/>
              <a:ext cx="583547" cy="583547"/>
              <a:chOff x="0" y="0"/>
              <a:chExt cx="6350000" cy="6350000"/>
            </a:xfrm>
          </p:grpSpPr>
          <p:sp>
            <p:nvSpPr>
              <p:cNvPr id="604" name="Freeform 60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sp>
            <p:nvSpPr>
              <p:cNvPr id="605" name="Freeform 60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EFF0F2"/>
              </a:solidFill>
            </p:spPr>
          </p:sp>
        </p:grpSp>
        <p:grpSp>
          <p:nvGrpSpPr>
            <p:cNvPr id="606" name="Group 606"/>
            <p:cNvGrpSpPr/>
            <p:nvPr/>
          </p:nvGrpSpPr>
          <p:grpSpPr>
            <a:xfrm rot="-5659385">
              <a:off x="641729" y="186166"/>
              <a:ext cx="320511" cy="436775"/>
              <a:chOff x="0" y="0"/>
              <a:chExt cx="372777" cy="508000"/>
            </a:xfrm>
          </p:grpSpPr>
          <p:sp>
            <p:nvSpPr>
              <p:cNvPr id="607" name="Freeform 60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608" name="Group 608"/>
            <p:cNvGrpSpPr/>
            <p:nvPr/>
          </p:nvGrpSpPr>
          <p:grpSpPr>
            <a:xfrm rot="-10071992">
              <a:off x="236687" y="547074"/>
              <a:ext cx="321677" cy="436775"/>
              <a:chOff x="0" y="0"/>
              <a:chExt cx="374133" cy="508000"/>
            </a:xfrm>
          </p:grpSpPr>
          <p:sp>
            <p:nvSpPr>
              <p:cNvPr id="609" name="Freeform 60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EFF0F2"/>
              </a:solidFill>
            </p:spPr>
          </p:sp>
        </p:grpSp>
        <p:grpSp>
          <p:nvGrpSpPr>
            <p:cNvPr id="610" name="Group 610"/>
            <p:cNvGrpSpPr/>
            <p:nvPr/>
          </p:nvGrpSpPr>
          <p:grpSpPr>
            <a:xfrm rot="2909442">
              <a:off x="933131" y="924100"/>
              <a:ext cx="320511" cy="436775"/>
              <a:chOff x="0" y="0"/>
              <a:chExt cx="372777" cy="508000"/>
            </a:xfrm>
          </p:grpSpPr>
          <p:sp>
            <p:nvSpPr>
              <p:cNvPr id="611" name="Freeform 61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EFF0F2"/>
              </a:solidFill>
            </p:spPr>
          </p:sp>
        </p:grpSp>
        <p:grpSp>
          <p:nvGrpSpPr>
            <p:cNvPr id="612" name="Group 612"/>
            <p:cNvGrpSpPr/>
            <p:nvPr/>
          </p:nvGrpSpPr>
          <p:grpSpPr>
            <a:xfrm rot="-4696161">
              <a:off x="318923" y="552672"/>
              <a:ext cx="199697" cy="436775"/>
              <a:chOff x="0" y="0"/>
              <a:chExt cx="232262" cy="508000"/>
            </a:xfrm>
          </p:grpSpPr>
          <p:sp>
            <p:nvSpPr>
              <p:cNvPr id="613" name="Freeform 6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614" name="Group 614"/>
            <p:cNvGrpSpPr/>
            <p:nvPr/>
          </p:nvGrpSpPr>
          <p:grpSpPr>
            <a:xfrm rot="-2490557">
              <a:off x="1007115" y="939442"/>
              <a:ext cx="199697" cy="436775"/>
              <a:chOff x="0" y="0"/>
              <a:chExt cx="232262" cy="508000"/>
            </a:xfrm>
          </p:grpSpPr>
          <p:sp>
            <p:nvSpPr>
              <p:cNvPr id="615" name="Freeform 6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616" name="Group 616"/>
            <p:cNvGrpSpPr/>
            <p:nvPr/>
          </p:nvGrpSpPr>
          <p:grpSpPr>
            <a:xfrm rot="8932711">
              <a:off x="157955" y="463776"/>
              <a:ext cx="199697" cy="436775"/>
              <a:chOff x="0" y="0"/>
              <a:chExt cx="232262" cy="508000"/>
            </a:xfrm>
          </p:grpSpPr>
          <p:sp>
            <p:nvSpPr>
              <p:cNvPr id="617" name="Freeform 6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618" name="Group 618"/>
            <p:cNvGrpSpPr/>
            <p:nvPr/>
          </p:nvGrpSpPr>
          <p:grpSpPr>
            <a:xfrm rot="-7305832">
              <a:off x="138392" y="559483"/>
              <a:ext cx="199697" cy="436775"/>
              <a:chOff x="0" y="0"/>
              <a:chExt cx="232262" cy="508000"/>
            </a:xfrm>
          </p:grpSpPr>
          <p:sp>
            <p:nvSpPr>
              <p:cNvPr id="619" name="Freeform 6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620" name="Group 620"/>
            <p:cNvGrpSpPr/>
            <p:nvPr/>
          </p:nvGrpSpPr>
          <p:grpSpPr>
            <a:xfrm rot="-8686452">
              <a:off x="730701" y="17603"/>
              <a:ext cx="199697" cy="436775"/>
              <a:chOff x="0" y="0"/>
              <a:chExt cx="232262" cy="508000"/>
            </a:xfrm>
          </p:grpSpPr>
          <p:sp>
            <p:nvSpPr>
              <p:cNvPr id="621" name="Freeform 6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nvGrpSpPr>
            <p:cNvPr id="622" name="Group 622"/>
            <p:cNvGrpSpPr/>
            <p:nvPr/>
          </p:nvGrpSpPr>
          <p:grpSpPr>
            <a:xfrm rot="-3324996">
              <a:off x="635185" y="38080"/>
              <a:ext cx="199697" cy="436775"/>
              <a:chOff x="0" y="0"/>
              <a:chExt cx="232262" cy="508000"/>
            </a:xfrm>
          </p:grpSpPr>
          <p:sp>
            <p:nvSpPr>
              <p:cNvPr id="623" name="Freeform 6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EFF0F2"/>
              </a:solidFill>
            </p:spPr>
          </p:sp>
        </p:grpSp>
      </p:grpSp>
      <p:grpSp>
        <p:nvGrpSpPr>
          <p:cNvPr id="624" name="Group 624"/>
          <p:cNvGrpSpPr/>
          <p:nvPr/>
        </p:nvGrpSpPr>
        <p:grpSpPr>
          <a:xfrm rot="-3517871">
            <a:off x="16434016" y="7824978"/>
            <a:ext cx="1022350" cy="1055422"/>
            <a:chOff x="0" y="0"/>
            <a:chExt cx="1363133" cy="1407229"/>
          </a:xfrm>
        </p:grpSpPr>
        <p:grpSp>
          <p:nvGrpSpPr>
            <p:cNvPr id="625" name="Group 625"/>
            <p:cNvGrpSpPr>
              <a:grpSpLocks noChangeAspect="1"/>
            </p:cNvGrpSpPr>
            <p:nvPr/>
          </p:nvGrpSpPr>
          <p:grpSpPr>
            <a:xfrm rot="-2490557">
              <a:off x="533314" y="547557"/>
              <a:ext cx="583547" cy="583547"/>
              <a:chOff x="0" y="0"/>
              <a:chExt cx="6350000" cy="6350000"/>
            </a:xfrm>
          </p:grpSpPr>
          <p:sp>
            <p:nvSpPr>
              <p:cNvPr id="626" name="Freeform 62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627" name="Freeform 6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628" name="Group 628"/>
            <p:cNvGrpSpPr/>
            <p:nvPr/>
          </p:nvGrpSpPr>
          <p:grpSpPr>
            <a:xfrm rot="-5659385">
              <a:off x="641729" y="186166"/>
              <a:ext cx="320511" cy="436775"/>
              <a:chOff x="0" y="0"/>
              <a:chExt cx="372777" cy="508000"/>
            </a:xfrm>
          </p:grpSpPr>
          <p:sp>
            <p:nvSpPr>
              <p:cNvPr id="629" name="Freeform 62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630" name="Group 630"/>
            <p:cNvGrpSpPr/>
            <p:nvPr/>
          </p:nvGrpSpPr>
          <p:grpSpPr>
            <a:xfrm rot="-10071992">
              <a:off x="236687" y="547074"/>
              <a:ext cx="321677" cy="436775"/>
              <a:chOff x="0" y="0"/>
              <a:chExt cx="374133" cy="508000"/>
            </a:xfrm>
          </p:grpSpPr>
          <p:sp>
            <p:nvSpPr>
              <p:cNvPr id="631" name="Freeform 63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632" name="Group 632"/>
            <p:cNvGrpSpPr/>
            <p:nvPr/>
          </p:nvGrpSpPr>
          <p:grpSpPr>
            <a:xfrm rot="2909442">
              <a:off x="933131" y="924100"/>
              <a:ext cx="320511" cy="436775"/>
              <a:chOff x="0" y="0"/>
              <a:chExt cx="372777" cy="508000"/>
            </a:xfrm>
          </p:grpSpPr>
          <p:sp>
            <p:nvSpPr>
              <p:cNvPr id="633" name="Freeform 63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634" name="Group 634"/>
            <p:cNvGrpSpPr/>
            <p:nvPr/>
          </p:nvGrpSpPr>
          <p:grpSpPr>
            <a:xfrm rot="-4696161">
              <a:off x="318923" y="552672"/>
              <a:ext cx="199697" cy="436775"/>
              <a:chOff x="0" y="0"/>
              <a:chExt cx="232262" cy="508000"/>
            </a:xfrm>
          </p:grpSpPr>
          <p:sp>
            <p:nvSpPr>
              <p:cNvPr id="635" name="Freeform 6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636" name="Group 636"/>
            <p:cNvGrpSpPr/>
            <p:nvPr/>
          </p:nvGrpSpPr>
          <p:grpSpPr>
            <a:xfrm rot="-2490557">
              <a:off x="1007115" y="939442"/>
              <a:ext cx="199697" cy="436775"/>
              <a:chOff x="0" y="0"/>
              <a:chExt cx="232262" cy="508000"/>
            </a:xfrm>
          </p:grpSpPr>
          <p:sp>
            <p:nvSpPr>
              <p:cNvPr id="637" name="Freeform 6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638" name="Group 638"/>
            <p:cNvGrpSpPr/>
            <p:nvPr/>
          </p:nvGrpSpPr>
          <p:grpSpPr>
            <a:xfrm rot="8932711">
              <a:off x="157955" y="463776"/>
              <a:ext cx="199697" cy="436775"/>
              <a:chOff x="0" y="0"/>
              <a:chExt cx="232262" cy="508000"/>
            </a:xfrm>
          </p:grpSpPr>
          <p:sp>
            <p:nvSpPr>
              <p:cNvPr id="639" name="Freeform 6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640" name="Group 640"/>
            <p:cNvGrpSpPr/>
            <p:nvPr/>
          </p:nvGrpSpPr>
          <p:grpSpPr>
            <a:xfrm rot="-7305832">
              <a:off x="138392" y="559483"/>
              <a:ext cx="199697" cy="436775"/>
              <a:chOff x="0" y="0"/>
              <a:chExt cx="232262" cy="508000"/>
            </a:xfrm>
          </p:grpSpPr>
          <p:sp>
            <p:nvSpPr>
              <p:cNvPr id="641" name="Freeform 6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642" name="Group 642"/>
            <p:cNvGrpSpPr/>
            <p:nvPr/>
          </p:nvGrpSpPr>
          <p:grpSpPr>
            <a:xfrm rot="-8686452">
              <a:off x="730701" y="17603"/>
              <a:ext cx="199697" cy="436775"/>
              <a:chOff x="0" y="0"/>
              <a:chExt cx="232262" cy="508000"/>
            </a:xfrm>
          </p:grpSpPr>
          <p:sp>
            <p:nvSpPr>
              <p:cNvPr id="643" name="Freeform 6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644" name="Group 644"/>
            <p:cNvGrpSpPr/>
            <p:nvPr/>
          </p:nvGrpSpPr>
          <p:grpSpPr>
            <a:xfrm rot="-3324996">
              <a:off x="635185" y="38080"/>
              <a:ext cx="199697" cy="436775"/>
              <a:chOff x="0" y="0"/>
              <a:chExt cx="232262" cy="508000"/>
            </a:xfrm>
          </p:grpSpPr>
          <p:sp>
            <p:nvSpPr>
              <p:cNvPr id="645" name="Freeform 6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grpSp>
        <p:nvGrpSpPr>
          <p:cNvPr id="646" name="Group 646"/>
          <p:cNvGrpSpPr/>
          <p:nvPr/>
        </p:nvGrpSpPr>
        <p:grpSpPr>
          <a:xfrm rot="4431079">
            <a:off x="16434016" y="8853678"/>
            <a:ext cx="1022350" cy="1055422"/>
            <a:chOff x="0" y="0"/>
            <a:chExt cx="1363133" cy="1407229"/>
          </a:xfrm>
        </p:grpSpPr>
        <p:grpSp>
          <p:nvGrpSpPr>
            <p:cNvPr id="647" name="Group 647"/>
            <p:cNvGrpSpPr>
              <a:grpSpLocks noChangeAspect="1"/>
            </p:cNvGrpSpPr>
            <p:nvPr/>
          </p:nvGrpSpPr>
          <p:grpSpPr>
            <a:xfrm rot="-2490557">
              <a:off x="533314" y="547557"/>
              <a:ext cx="583547" cy="583547"/>
              <a:chOff x="0" y="0"/>
              <a:chExt cx="6350000" cy="6350000"/>
            </a:xfrm>
          </p:grpSpPr>
          <p:sp>
            <p:nvSpPr>
              <p:cNvPr id="648" name="Freeform 64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sp>
            <p:nvSpPr>
              <p:cNvPr id="649" name="Freeform 64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303030"/>
              </a:solidFill>
            </p:spPr>
          </p:sp>
        </p:grpSp>
        <p:grpSp>
          <p:nvGrpSpPr>
            <p:cNvPr id="650" name="Group 650"/>
            <p:cNvGrpSpPr/>
            <p:nvPr/>
          </p:nvGrpSpPr>
          <p:grpSpPr>
            <a:xfrm rot="-5659385">
              <a:off x="641729" y="186166"/>
              <a:ext cx="320511" cy="436775"/>
              <a:chOff x="0" y="0"/>
              <a:chExt cx="372777" cy="508000"/>
            </a:xfrm>
          </p:grpSpPr>
          <p:sp>
            <p:nvSpPr>
              <p:cNvPr id="651" name="Freeform 65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652" name="Group 652"/>
            <p:cNvGrpSpPr/>
            <p:nvPr/>
          </p:nvGrpSpPr>
          <p:grpSpPr>
            <a:xfrm rot="-10071992">
              <a:off x="236687" y="547074"/>
              <a:ext cx="321677" cy="436775"/>
              <a:chOff x="0" y="0"/>
              <a:chExt cx="374133" cy="508000"/>
            </a:xfrm>
          </p:grpSpPr>
          <p:sp>
            <p:nvSpPr>
              <p:cNvPr id="653" name="Freeform 65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303030"/>
              </a:solidFill>
            </p:spPr>
          </p:sp>
        </p:grpSp>
        <p:grpSp>
          <p:nvGrpSpPr>
            <p:cNvPr id="654" name="Group 654"/>
            <p:cNvGrpSpPr/>
            <p:nvPr/>
          </p:nvGrpSpPr>
          <p:grpSpPr>
            <a:xfrm rot="2909442">
              <a:off x="933131" y="924100"/>
              <a:ext cx="320511" cy="436775"/>
              <a:chOff x="0" y="0"/>
              <a:chExt cx="372777" cy="508000"/>
            </a:xfrm>
          </p:grpSpPr>
          <p:sp>
            <p:nvSpPr>
              <p:cNvPr id="655" name="Freeform 65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303030"/>
              </a:solidFill>
            </p:spPr>
          </p:sp>
        </p:grpSp>
        <p:grpSp>
          <p:nvGrpSpPr>
            <p:cNvPr id="656" name="Group 656"/>
            <p:cNvGrpSpPr/>
            <p:nvPr/>
          </p:nvGrpSpPr>
          <p:grpSpPr>
            <a:xfrm rot="-4696161">
              <a:off x="318923" y="552672"/>
              <a:ext cx="199697" cy="436775"/>
              <a:chOff x="0" y="0"/>
              <a:chExt cx="232262" cy="508000"/>
            </a:xfrm>
          </p:grpSpPr>
          <p:sp>
            <p:nvSpPr>
              <p:cNvPr id="657" name="Freeform 6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658" name="Group 658"/>
            <p:cNvGrpSpPr/>
            <p:nvPr/>
          </p:nvGrpSpPr>
          <p:grpSpPr>
            <a:xfrm rot="-2490557">
              <a:off x="1007115" y="939442"/>
              <a:ext cx="199697" cy="436775"/>
              <a:chOff x="0" y="0"/>
              <a:chExt cx="232262" cy="508000"/>
            </a:xfrm>
          </p:grpSpPr>
          <p:sp>
            <p:nvSpPr>
              <p:cNvPr id="659" name="Freeform 6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660" name="Group 660"/>
            <p:cNvGrpSpPr/>
            <p:nvPr/>
          </p:nvGrpSpPr>
          <p:grpSpPr>
            <a:xfrm rot="8932711">
              <a:off x="157955" y="463776"/>
              <a:ext cx="199697" cy="436775"/>
              <a:chOff x="0" y="0"/>
              <a:chExt cx="232262" cy="508000"/>
            </a:xfrm>
          </p:grpSpPr>
          <p:sp>
            <p:nvSpPr>
              <p:cNvPr id="661" name="Freeform 6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662" name="Group 662"/>
            <p:cNvGrpSpPr/>
            <p:nvPr/>
          </p:nvGrpSpPr>
          <p:grpSpPr>
            <a:xfrm rot="-7305832">
              <a:off x="138392" y="559483"/>
              <a:ext cx="199697" cy="436775"/>
              <a:chOff x="0" y="0"/>
              <a:chExt cx="232262" cy="508000"/>
            </a:xfrm>
          </p:grpSpPr>
          <p:sp>
            <p:nvSpPr>
              <p:cNvPr id="663" name="Freeform 6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664" name="Group 664"/>
            <p:cNvGrpSpPr/>
            <p:nvPr/>
          </p:nvGrpSpPr>
          <p:grpSpPr>
            <a:xfrm rot="-8686452">
              <a:off x="730701" y="17603"/>
              <a:ext cx="199697" cy="436775"/>
              <a:chOff x="0" y="0"/>
              <a:chExt cx="232262" cy="508000"/>
            </a:xfrm>
          </p:grpSpPr>
          <p:sp>
            <p:nvSpPr>
              <p:cNvPr id="665" name="Freeform 6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nvGrpSpPr>
            <p:cNvPr id="666" name="Group 666"/>
            <p:cNvGrpSpPr/>
            <p:nvPr/>
          </p:nvGrpSpPr>
          <p:grpSpPr>
            <a:xfrm rot="-3324996">
              <a:off x="635185" y="38080"/>
              <a:ext cx="199697" cy="436775"/>
              <a:chOff x="0" y="0"/>
              <a:chExt cx="232262" cy="508000"/>
            </a:xfrm>
          </p:grpSpPr>
          <p:sp>
            <p:nvSpPr>
              <p:cNvPr id="667" name="Freeform 6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303030"/>
              </a:solidFill>
            </p:spPr>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EDBBFD7-266A-7143-9DA3-5D66FA19323D}"/>
              </a:ext>
            </a:extLst>
          </p:cNvPr>
          <p:cNvPicPr>
            <a:picLocks noChangeAspect="1"/>
          </p:cNvPicPr>
          <p:nvPr/>
        </p:nvPicPr>
        <p:blipFill>
          <a:blip r:embed="rId2"/>
          <a:stretch>
            <a:fillRect/>
          </a:stretch>
        </p:blipFill>
        <p:spPr>
          <a:xfrm>
            <a:off x="1731999" y="342899"/>
            <a:ext cx="14041401" cy="7924801"/>
          </a:xfrm>
          <a:prstGeom prst="rect">
            <a:avLst/>
          </a:prstGeom>
        </p:spPr>
      </p:pic>
      <p:sp>
        <p:nvSpPr>
          <p:cNvPr id="3" name="TextBox 2">
            <a:extLst>
              <a:ext uri="{FF2B5EF4-FFF2-40B4-BE49-F238E27FC236}">
                <a16:creationId xmlns:a16="http://schemas.microsoft.com/office/drawing/2014/main" id="{9987F7B6-A20B-CF45-96A1-E3CD1BAEE0CE}"/>
              </a:ext>
            </a:extLst>
          </p:cNvPr>
          <p:cNvSpPr txBox="1"/>
          <p:nvPr/>
        </p:nvSpPr>
        <p:spPr>
          <a:xfrm>
            <a:off x="1947333" y="8991600"/>
            <a:ext cx="12154289" cy="369332"/>
          </a:xfrm>
          <a:prstGeom prst="rect">
            <a:avLst/>
          </a:prstGeom>
          <a:noFill/>
        </p:spPr>
        <p:txBody>
          <a:bodyPr wrap="none" rtlCol="0">
            <a:spAutoFit/>
          </a:bodyPr>
          <a:lstStyle/>
          <a:p>
            <a:r>
              <a:rPr lang="en-US" dirty="0">
                <a:hlinkClick r:id="rId3"/>
              </a:rPr>
              <a:t>https://www.americanjournalofsurgery.com/article/S0002-9610(24)00238-1/abstract</a:t>
            </a:r>
            <a:r>
              <a:rPr lang="en-US" dirty="0"/>
              <a:t>.  A systematic review of regret after surgery.</a:t>
            </a:r>
          </a:p>
        </p:txBody>
      </p:sp>
    </p:spTree>
    <p:extLst>
      <p:ext uri="{BB962C8B-B14F-4D97-AF65-F5344CB8AC3E}">
        <p14:creationId xmlns:p14="http://schemas.microsoft.com/office/powerpoint/2010/main" val="14995649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AutoShape 2"/>
          <p:cNvSpPr/>
          <p:nvPr/>
        </p:nvSpPr>
        <p:spPr>
          <a:xfrm>
            <a:off x="17859840" y="-330185"/>
            <a:ext cx="853705" cy="10983137"/>
          </a:xfrm>
          <a:prstGeom prst="rect">
            <a:avLst/>
          </a:prstGeom>
          <a:solidFill>
            <a:srgbClr val="0EDDD2"/>
          </a:solidFill>
        </p:spPr>
      </p:sp>
      <p:sp>
        <p:nvSpPr>
          <p:cNvPr id="3" name="TextBox 3"/>
          <p:cNvSpPr txBox="1"/>
          <p:nvPr/>
        </p:nvSpPr>
        <p:spPr>
          <a:xfrm>
            <a:off x="8664352" y="666750"/>
            <a:ext cx="8414438" cy="670560"/>
          </a:xfrm>
          <a:prstGeom prst="rect">
            <a:avLst/>
          </a:prstGeom>
        </p:spPr>
        <p:txBody>
          <a:bodyPr lIns="0" tIns="0" rIns="0" bIns="0" rtlCol="0" anchor="t">
            <a:spAutoFit/>
          </a:bodyPr>
          <a:lstStyle/>
          <a:p>
            <a:pPr algn="r">
              <a:lnSpc>
                <a:spcPts val="5460"/>
              </a:lnSpc>
            </a:pPr>
            <a:r>
              <a:rPr lang="en-US" sz="4200" spc="210">
                <a:solidFill>
                  <a:srgbClr val="303030"/>
                </a:solidFill>
                <a:latin typeface="Norwester"/>
              </a:rPr>
              <a:t>THE BIG PICTURE</a:t>
            </a:r>
          </a:p>
        </p:txBody>
      </p:sp>
      <p:grpSp>
        <p:nvGrpSpPr>
          <p:cNvPr id="4" name="Group 4"/>
          <p:cNvGrpSpPr/>
          <p:nvPr/>
        </p:nvGrpSpPr>
        <p:grpSpPr>
          <a:xfrm>
            <a:off x="345565" y="462289"/>
            <a:ext cx="1022350" cy="1055422"/>
            <a:chOff x="0" y="0"/>
            <a:chExt cx="1363133" cy="1407229"/>
          </a:xfrm>
        </p:grpSpPr>
        <p:grpSp>
          <p:nvGrpSpPr>
            <p:cNvPr id="5" name="Group 5"/>
            <p:cNvGrpSpPr>
              <a:grpSpLocks noChangeAspect="1"/>
            </p:cNvGrpSpPr>
            <p:nvPr/>
          </p:nvGrpSpPr>
          <p:grpSpPr>
            <a:xfrm rot="-2490557">
              <a:off x="533314" y="547557"/>
              <a:ext cx="583547" cy="583547"/>
              <a:chOff x="0" y="0"/>
              <a:chExt cx="6350000" cy="6350000"/>
            </a:xfrm>
          </p:grpSpPr>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7" name="Freeform 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8" name="Group 8"/>
            <p:cNvGrpSpPr/>
            <p:nvPr/>
          </p:nvGrpSpPr>
          <p:grpSpPr>
            <a:xfrm rot="-5659385">
              <a:off x="641729" y="186166"/>
              <a:ext cx="320511" cy="436775"/>
              <a:chOff x="0" y="0"/>
              <a:chExt cx="372777" cy="508000"/>
            </a:xfrm>
          </p:grpSpPr>
          <p:sp>
            <p:nvSpPr>
              <p:cNvPr id="9" name="Freeform 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0" name="Group 10"/>
            <p:cNvGrpSpPr/>
            <p:nvPr/>
          </p:nvGrpSpPr>
          <p:grpSpPr>
            <a:xfrm rot="-10071992">
              <a:off x="236687" y="547074"/>
              <a:ext cx="321677" cy="436775"/>
              <a:chOff x="0" y="0"/>
              <a:chExt cx="374133" cy="508000"/>
            </a:xfrm>
          </p:grpSpPr>
          <p:sp>
            <p:nvSpPr>
              <p:cNvPr id="11" name="Freeform 1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2" name="Group 12"/>
            <p:cNvGrpSpPr/>
            <p:nvPr/>
          </p:nvGrpSpPr>
          <p:grpSpPr>
            <a:xfrm rot="2909442">
              <a:off x="933131" y="924100"/>
              <a:ext cx="320511" cy="436775"/>
              <a:chOff x="0" y="0"/>
              <a:chExt cx="372777" cy="508000"/>
            </a:xfrm>
          </p:grpSpPr>
          <p:sp>
            <p:nvSpPr>
              <p:cNvPr id="13" name="Freeform 1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4" name="Group 14"/>
            <p:cNvGrpSpPr/>
            <p:nvPr/>
          </p:nvGrpSpPr>
          <p:grpSpPr>
            <a:xfrm rot="-4696161">
              <a:off x="318923" y="552672"/>
              <a:ext cx="199697" cy="436775"/>
              <a:chOff x="0" y="0"/>
              <a:chExt cx="232262" cy="508000"/>
            </a:xfrm>
          </p:grpSpPr>
          <p:sp>
            <p:nvSpPr>
              <p:cNvPr id="15" name="Freeform 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6" name="Group 16"/>
            <p:cNvGrpSpPr/>
            <p:nvPr/>
          </p:nvGrpSpPr>
          <p:grpSpPr>
            <a:xfrm rot="-2490557">
              <a:off x="1007115" y="939442"/>
              <a:ext cx="199697" cy="436775"/>
              <a:chOff x="0" y="0"/>
              <a:chExt cx="232262" cy="508000"/>
            </a:xfrm>
          </p:grpSpPr>
          <p:sp>
            <p:nvSpPr>
              <p:cNvPr id="17" name="Freeform 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8" name="Group 18"/>
            <p:cNvGrpSpPr/>
            <p:nvPr/>
          </p:nvGrpSpPr>
          <p:grpSpPr>
            <a:xfrm rot="8932711">
              <a:off x="157955" y="463776"/>
              <a:ext cx="199697" cy="436775"/>
              <a:chOff x="0" y="0"/>
              <a:chExt cx="232262" cy="508000"/>
            </a:xfrm>
          </p:grpSpPr>
          <p:sp>
            <p:nvSpPr>
              <p:cNvPr id="19" name="Freeform 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 name="Group 20"/>
            <p:cNvGrpSpPr/>
            <p:nvPr/>
          </p:nvGrpSpPr>
          <p:grpSpPr>
            <a:xfrm rot="-7305832">
              <a:off x="138392" y="559483"/>
              <a:ext cx="199697" cy="436775"/>
              <a:chOff x="0" y="0"/>
              <a:chExt cx="232262" cy="508000"/>
            </a:xfrm>
          </p:grpSpPr>
          <p:sp>
            <p:nvSpPr>
              <p:cNvPr id="21" name="Freeform 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 name="Group 22"/>
            <p:cNvGrpSpPr/>
            <p:nvPr/>
          </p:nvGrpSpPr>
          <p:grpSpPr>
            <a:xfrm rot="-8686452">
              <a:off x="730701" y="17603"/>
              <a:ext cx="199697" cy="436775"/>
              <a:chOff x="0" y="0"/>
              <a:chExt cx="232262" cy="508000"/>
            </a:xfrm>
          </p:grpSpPr>
          <p:sp>
            <p:nvSpPr>
              <p:cNvPr id="23" name="Freeform 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 name="Group 24"/>
            <p:cNvGrpSpPr/>
            <p:nvPr/>
          </p:nvGrpSpPr>
          <p:grpSpPr>
            <a:xfrm rot="-3324996">
              <a:off x="635185" y="38080"/>
              <a:ext cx="199697" cy="436775"/>
              <a:chOff x="0" y="0"/>
              <a:chExt cx="232262" cy="508000"/>
            </a:xfrm>
          </p:grpSpPr>
          <p:sp>
            <p:nvSpPr>
              <p:cNvPr id="25" name="Freeform 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6" name="Group 26"/>
          <p:cNvGrpSpPr/>
          <p:nvPr/>
        </p:nvGrpSpPr>
        <p:grpSpPr>
          <a:xfrm rot="2927008">
            <a:off x="517525" y="1722230"/>
            <a:ext cx="1022350" cy="1055422"/>
            <a:chOff x="0" y="0"/>
            <a:chExt cx="1363133" cy="1407229"/>
          </a:xfrm>
        </p:grpSpPr>
        <p:grpSp>
          <p:nvGrpSpPr>
            <p:cNvPr id="27" name="Group 27"/>
            <p:cNvGrpSpPr>
              <a:grpSpLocks noChangeAspect="1"/>
            </p:cNvGrpSpPr>
            <p:nvPr/>
          </p:nvGrpSpPr>
          <p:grpSpPr>
            <a:xfrm rot="-2490557">
              <a:off x="533314" y="547557"/>
              <a:ext cx="583547" cy="583547"/>
              <a:chOff x="0" y="0"/>
              <a:chExt cx="6350000" cy="6350000"/>
            </a:xfrm>
          </p:grpSpPr>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9" name="Freeform 2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30" name="Group 30"/>
            <p:cNvGrpSpPr/>
            <p:nvPr/>
          </p:nvGrpSpPr>
          <p:grpSpPr>
            <a:xfrm rot="-5659385">
              <a:off x="641729" y="186166"/>
              <a:ext cx="320511" cy="436775"/>
              <a:chOff x="0" y="0"/>
              <a:chExt cx="372777" cy="508000"/>
            </a:xfrm>
          </p:grpSpPr>
          <p:sp>
            <p:nvSpPr>
              <p:cNvPr id="31" name="Freeform 3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2" name="Group 32"/>
            <p:cNvGrpSpPr/>
            <p:nvPr/>
          </p:nvGrpSpPr>
          <p:grpSpPr>
            <a:xfrm rot="-10071992">
              <a:off x="236687" y="547074"/>
              <a:ext cx="321677" cy="436775"/>
              <a:chOff x="0" y="0"/>
              <a:chExt cx="374133" cy="508000"/>
            </a:xfrm>
          </p:grpSpPr>
          <p:sp>
            <p:nvSpPr>
              <p:cNvPr id="33" name="Freeform 3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34" name="Group 34"/>
            <p:cNvGrpSpPr/>
            <p:nvPr/>
          </p:nvGrpSpPr>
          <p:grpSpPr>
            <a:xfrm rot="2909442">
              <a:off x="933131" y="924100"/>
              <a:ext cx="320511" cy="436775"/>
              <a:chOff x="0" y="0"/>
              <a:chExt cx="372777" cy="508000"/>
            </a:xfrm>
          </p:grpSpPr>
          <p:sp>
            <p:nvSpPr>
              <p:cNvPr id="35" name="Freeform 3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6" name="Group 36"/>
            <p:cNvGrpSpPr/>
            <p:nvPr/>
          </p:nvGrpSpPr>
          <p:grpSpPr>
            <a:xfrm rot="-4696161">
              <a:off x="318923" y="552672"/>
              <a:ext cx="199697" cy="436775"/>
              <a:chOff x="0" y="0"/>
              <a:chExt cx="232262" cy="508000"/>
            </a:xfrm>
          </p:grpSpPr>
          <p:sp>
            <p:nvSpPr>
              <p:cNvPr id="37" name="Freeform 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8" name="Group 38"/>
            <p:cNvGrpSpPr/>
            <p:nvPr/>
          </p:nvGrpSpPr>
          <p:grpSpPr>
            <a:xfrm rot="-2490557">
              <a:off x="1007115" y="939442"/>
              <a:ext cx="199697" cy="436775"/>
              <a:chOff x="0" y="0"/>
              <a:chExt cx="232262" cy="508000"/>
            </a:xfrm>
          </p:grpSpPr>
          <p:sp>
            <p:nvSpPr>
              <p:cNvPr id="39" name="Freeform 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0" name="Group 40"/>
            <p:cNvGrpSpPr/>
            <p:nvPr/>
          </p:nvGrpSpPr>
          <p:grpSpPr>
            <a:xfrm rot="8932711">
              <a:off x="157955" y="463776"/>
              <a:ext cx="199697" cy="436775"/>
              <a:chOff x="0" y="0"/>
              <a:chExt cx="232262" cy="508000"/>
            </a:xfrm>
          </p:grpSpPr>
          <p:sp>
            <p:nvSpPr>
              <p:cNvPr id="41" name="Freeform 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2" name="Group 42"/>
            <p:cNvGrpSpPr/>
            <p:nvPr/>
          </p:nvGrpSpPr>
          <p:grpSpPr>
            <a:xfrm rot="-7305832">
              <a:off x="138392" y="559483"/>
              <a:ext cx="199697" cy="436775"/>
              <a:chOff x="0" y="0"/>
              <a:chExt cx="232262" cy="508000"/>
            </a:xfrm>
          </p:grpSpPr>
          <p:sp>
            <p:nvSpPr>
              <p:cNvPr id="43" name="Freeform 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4" name="Group 44"/>
            <p:cNvGrpSpPr/>
            <p:nvPr/>
          </p:nvGrpSpPr>
          <p:grpSpPr>
            <a:xfrm rot="-8686452">
              <a:off x="730701" y="17603"/>
              <a:ext cx="199697" cy="436775"/>
              <a:chOff x="0" y="0"/>
              <a:chExt cx="232262" cy="508000"/>
            </a:xfrm>
          </p:grpSpPr>
          <p:sp>
            <p:nvSpPr>
              <p:cNvPr id="45" name="Freeform 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46" name="Group 46"/>
            <p:cNvGrpSpPr/>
            <p:nvPr/>
          </p:nvGrpSpPr>
          <p:grpSpPr>
            <a:xfrm rot="-3324996">
              <a:off x="635185" y="38080"/>
              <a:ext cx="199697" cy="436775"/>
              <a:chOff x="0" y="0"/>
              <a:chExt cx="232262" cy="508000"/>
            </a:xfrm>
          </p:grpSpPr>
          <p:sp>
            <p:nvSpPr>
              <p:cNvPr id="47" name="Freeform 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48" name="Group 48"/>
          <p:cNvGrpSpPr/>
          <p:nvPr/>
        </p:nvGrpSpPr>
        <p:grpSpPr>
          <a:xfrm rot="2396009">
            <a:off x="1762474" y="870341"/>
            <a:ext cx="1022350" cy="1055422"/>
            <a:chOff x="0" y="0"/>
            <a:chExt cx="1363133" cy="1407229"/>
          </a:xfrm>
        </p:grpSpPr>
        <p:grpSp>
          <p:nvGrpSpPr>
            <p:cNvPr id="49" name="Group 49"/>
            <p:cNvGrpSpPr>
              <a:grpSpLocks noChangeAspect="1"/>
            </p:cNvGrpSpPr>
            <p:nvPr/>
          </p:nvGrpSpPr>
          <p:grpSpPr>
            <a:xfrm rot="-2490557">
              <a:off x="533314" y="547557"/>
              <a:ext cx="583547" cy="583547"/>
              <a:chOff x="0" y="0"/>
              <a:chExt cx="6350000" cy="6350000"/>
            </a:xfrm>
          </p:grpSpPr>
          <p:sp>
            <p:nvSpPr>
              <p:cNvPr id="50" name="Freeform 5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51" name="Freeform 5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52" name="Group 52"/>
            <p:cNvGrpSpPr/>
            <p:nvPr/>
          </p:nvGrpSpPr>
          <p:grpSpPr>
            <a:xfrm rot="-5659385">
              <a:off x="641729" y="186166"/>
              <a:ext cx="320511" cy="436775"/>
              <a:chOff x="0" y="0"/>
              <a:chExt cx="372777" cy="508000"/>
            </a:xfrm>
          </p:grpSpPr>
          <p:sp>
            <p:nvSpPr>
              <p:cNvPr id="53" name="Freeform 5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54" name="Group 54"/>
            <p:cNvGrpSpPr/>
            <p:nvPr/>
          </p:nvGrpSpPr>
          <p:grpSpPr>
            <a:xfrm rot="-10071992">
              <a:off x="236687" y="547074"/>
              <a:ext cx="321677" cy="436775"/>
              <a:chOff x="0" y="0"/>
              <a:chExt cx="374133" cy="508000"/>
            </a:xfrm>
          </p:grpSpPr>
          <p:sp>
            <p:nvSpPr>
              <p:cNvPr id="55" name="Freeform 5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56" name="Group 56"/>
            <p:cNvGrpSpPr/>
            <p:nvPr/>
          </p:nvGrpSpPr>
          <p:grpSpPr>
            <a:xfrm rot="2909442">
              <a:off x="933131" y="924100"/>
              <a:ext cx="320511" cy="436775"/>
              <a:chOff x="0" y="0"/>
              <a:chExt cx="372777" cy="508000"/>
            </a:xfrm>
          </p:grpSpPr>
          <p:sp>
            <p:nvSpPr>
              <p:cNvPr id="57" name="Freeform 5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58" name="Group 58"/>
            <p:cNvGrpSpPr/>
            <p:nvPr/>
          </p:nvGrpSpPr>
          <p:grpSpPr>
            <a:xfrm rot="-4696161">
              <a:off x="318923" y="552672"/>
              <a:ext cx="199697" cy="436775"/>
              <a:chOff x="0" y="0"/>
              <a:chExt cx="232262" cy="508000"/>
            </a:xfrm>
          </p:grpSpPr>
          <p:sp>
            <p:nvSpPr>
              <p:cNvPr id="59" name="Freeform 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0" name="Group 60"/>
            <p:cNvGrpSpPr/>
            <p:nvPr/>
          </p:nvGrpSpPr>
          <p:grpSpPr>
            <a:xfrm rot="-2490557">
              <a:off x="1007115" y="939442"/>
              <a:ext cx="199697" cy="436775"/>
              <a:chOff x="0" y="0"/>
              <a:chExt cx="232262" cy="508000"/>
            </a:xfrm>
          </p:grpSpPr>
          <p:sp>
            <p:nvSpPr>
              <p:cNvPr id="61" name="Freeform 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2" name="Group 62"/>
            <p:cNvGrpSpPr/>
            <p:nvPr/>
          </p:nvGrpSpPr>
          <p:grpSpPr>
            <a:xfrm rot="8932711">
              <a:off x="157955" y="463776"/>
              <a:ext cx="199697" cy="436775"/>
              <a:chOff x="0" y="0"/>
              <a:chExt cx="232262" cy="508000"/>
            </a:xfrm>
          </p:grpSpPr>
          <p:sp>
            <p:nvSpPr>
              <p:cNvPr id="63" name="Freeform 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4" name="Group 64"/>
            <p:cNvGrpSpPr/>
            <p:nvPr/>
          </p:nvGrpSpPr>
          <p:grpSpPr>
            <a:xfrm rot="-7305832">
              <a:off x="138392" y="559483"/>
              <a:ext cx="199697" cy="436775"/>
              <a:chOff x="0" y="0"/>
              <a:chExt cx="232262" cy="508000"/>
            </a:xfrm>
          </p:grpSpPr>
          <p:sp>
            <p:nvSpPr>
              <p:cNvPr id="65" name="Freeform 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6" name="Group 66"/>
            <p:cNvGrpSpPr/>
            <p:nvPr/>
          </p:nvGrpSpPr>
          <p:grpSpPr>
            <a:xfrm rot="-8686452">
              <a:off x="730701" y="17603"/>
              <a:ext cx="199697" cy="436775"/>
              <a:chOff x="0" y="0"/>
              <a:chExt cx="232262" cy="508000"/>
            </a:xfrm>
          </p:grpSpPr>
          <p:sp>
            <p:nvSpPr>
              <p:cNvPr id="67" name="Freeform 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68" name="Group 68"/>
            <p:cNvGrpSpPr/>
            <p:nvPr/>
          </p:nvGrpSpPr>
          <p:grpSpPr>
            <a:xfrm rot="-3324996">
              <a:off x="635185" y="38080"/>
              <a:ext cx="199697" cy="436775"/>
              <a:chOff x="0" y="0"/>
              <a:chExt cx="232262" cy="508000"/>
            </a:xfrm>
          </p:grpSpPr>
          <p:sp>
            <p:nvSpPr>
              <p:cNvPr id="69" name="Freeform 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70" name="Group 70"/>
          <p:cNvGrpSpPr/>
          <p:nvPr/>
        </p:nvGrpSpPr>
        <p:grpSpPr>
          <a:xfrm rot="7453708">
            <a:off x="1856919" y="2130818"/>
            <a:ext cx="1022350" cy="1055422"/>
            <a:chOff x="0" y="0"/>
            <a:chExt cx="1363133" cy="1407229"/>
          </a:xfrm>
        </p:grpSpPr>
        <p:grpSp>
          <p:nvGrpSpPr>
            <p:cNvPr id="71" name="Group 71"/>
            <p:cNvGrpSpPr>
              <a:grpSpLocks noChangeAspect="1"/>
            </p:cNvGrpSpPr>
            <p:nvPr/>
          </p:nvGrpSpPr>
          <p:grpSpPr>
            <a:xfrm rot="-2490557">
              <a:off x="533314" y="547557"/>
              <a:ext cx="583547" cy="583547"/>
              <a:chOff x="0" y="0"/>
              <a:chExt cx="6350000" cy="6350000"/>
            </a:xfrm>
          </p:grpSpPr>
          <p:sp>
            <p:nvSpPr>
              <p:cNvPr id="72" name="Freeform 7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73" name="Freeform 7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74" name="Group 74"/>
            <p:cNvGrpSpPr/>
            <p:nvPr/>
          </p:nvGrpSpPr>
          <p:grpSpPr>
            <a:xfrm rot="-5659385">
              <a:off x="641729" y="186166"/>
              <a:ext cx="320511" cy="436775"/>
              <a:chOff x="0" y="0"/>
              <a:chExt cx="372777" cy="508000"/>
            </a:xfrm>
          </p:grpSpPr>
          <p:sp>
            <p:nvSpPr>
              <p:cNvPr id="75" name="Freeform 7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76" name="Group 76"/>
            <p:cNvGrpSpPr/>
            <p:nvPr/>
          </p:nvGrpSpPr>
          <p:grpSpPr>
            <a:xfrm rot="-10071992">
              <a:off x="236687" y="547074"/>
              <a:ext cx="321677" cy="436775"/>
              <a:chOff x="0" y="0"/>
              <a:chExt cx="374133" cy="508000"/>
            </a:xfrm>
          </p:grpSpPr>
          <p:sp>
            <p:nvSpPr>
              <p:cNvPr id="77" name="Freeform 7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78" name="Group 78"/>
            <p:cNvGrpSpPr/>
            <p:nvPr/>
          </p:nvGrpSpPr>
          <p:grpSpPr>
            <a:xfrm rot="2909442">
              <a:off x="933131" y="924100"/>
              <a:ext cx="320511" cy="436775"/>
              <a:chOff x="0" y="0"/>
              <a:chExt cx="372777" cy="508000"/>
            </a:xfrm>
          </p:grpSpPr>
          <p:sp>
            <p:nvSpPr>
              <p:cNvPr id="79" name="Freeform 7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80" name="Group 80"/>
            <p:cNvGrpSpPr/>
            <p:nvPr/>
          </p:nvGrpSpPr>
          <p:grpSpPr>
            <a:xfrm rot="-4696161">
              <a:off x="318923" y="552672"/>
              <a:ext cx="199697" cy="436775"/>
              <a:chOff x="0" y="0"/>
              <a:chExt cx="232262" cy="508000"/>
            </a:xfrm>
          </p:grpSpPr>
          <p:sp>
            <p:nvSpPr>
              <p:cNvPr id="81" name="Freeform 8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82" name="Group 82"/>
            <p:cNvGrpSpPr/>
            <p:nvPr/>
          </p:nvGrpSpPr>
          <p:grpSpPr>
            <a:xfrm rot="-2490557">
              <a:off x="1007115" y="939442"/>
              <a:ext cx="199697" cy="436775"/>
              <a:chOff x="0" y="0"/>
              <a:chExt cx="232262" cy="508000"/>
            </a:xfrm>
          </p:grpSpPr>
          <p:sp>
            <p:nvSpPr>
              <p:cNvPr id="83" name="Freeform 8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84" name="Group 84"/>
            <p:cNvGrpSpPr/>
            <p:nvPr/>
          </p:nvGrpSpPr>
          <p:grpSpPr>
            <a:xfrm rot="8932711">
              <a:off x="157955" y="463776"/>
              <a:ext cx="199697" cy="436775"/>
              <a:chOff x="0" y="0"/>
              <a:chExt cx="232262" cy="508000"/>
            </a:xfrm>
          </p:grpSpPr>
          <p:sp>
            <p:nvSpPr>
              <p:cNvPr id="85" name="Freeform 8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86" name="Group 86"/>
            <p:cNvGrpSpPr/>
            <p:nvPr/>
          </p:nvGrpSpPr>
          <p:grpSpPr>
            <a:xfrm rot="-7305832">
              <a:off x="138392" y="559483"/>
              <a:ext cx="199697" cy="436775"/>
              <a:chOff x="0" y="0"/>
              <a:chExt cx="232262" cy="508000"/>
            </a:xfrm>
          </p:grpSpPr>
          <p:sp>
            <p:nvSpPr>
              <p:cNvPr id="87" name="Freeform 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88" name="Group 88"/>
            <p:cNvGrpSpPr/>
            <p:nvPr/>
          </p:nvGrpSpPr>
          <p:grpSpPr>
            <a:xfrm rot="-8686452">
              <a:off x="730701" y="17603"/>
              <a:ext cx="199697" cy="436775"/>
              <a:chOff x="0" y="0"/>
              <a:chExt cx="232262" cy="508000"/>
            </a:xfrm>
          </p:grpSpPr>
          <p:sp>
            <p:nvSpPr>
              <p:cNvPr id="89" name="Freeform 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90" name="Group 90"/>
            <p:cNvGrpSpPr/>
            <p:nvPr/>
          </p:nvGrpSpPr>
          <p:grpSpPr>
            <a:xfrm rot="-3324996">
              <a:off x="635185" y="38080"/>
              <a:ext cx="199697" cy="436775"/>
              <a:chOff x="0" y="0"/>
              <a:chExt cx="232262" cy="508000"/>
            </a:xfrm>
          </p:grpSpPr>
          <p:sp>
            <p:nvSpPr>
              <p:cNvPr id="91" name="Freeform 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92" name="Group 92"/>
          <p:cNvGrpSpPr/>
          <p:nvPr/>
        </p:nvGrpSpPr>
        <p:grpSpPr>
          <a:xfrm rot="1507440">
            <a:off x="345565" y="3216799"/>
            <a:ext cx="1022350" cy="1055422"/>
            <a:chOff x="0" y="0"/>
            <a:chExt cx="1363133" cy="1407229"/>
          </a:xfrm>
        </p:grpSpPr>
        <p:grpSp>
          <p:nvGrpSpPr>
            <p:cNvPr id="93" name="Group 93"/>
            <p:cNvGrpSpPr>
              <a:grpSpLocks noChangeAspect="1"/>
            </p:cNvGrpSpPr>
            <p:nvPr/>
          </p:nvGrpSpPr>
          <p:grpSpPr>
            <a:xfrm rot="-2490557">
              <a:off x="533314" y="547557"/>
              <a:ext cx="583547" cy="583547"/>
              <a:chOff x="0" y="0"/>
              <a:chExt cx="6350000" cy="6350000"/>
            </a:xfrm>
          </p:grpSpPr>
          <p:sp>
            <p:nvSpPr>
              <p:cNvPr id="94" name="Freeform 9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95" name="Freeform 9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96" name="Group 96"/>
            <p:cNvGrpSpPr/>
            <p:nvPr/>
          </p:nvGrpSpPr>
          <p:grpSpPr>
            <a:xfrm rot="-5659385">
              <a:off x="641729" y="186166"/>
              <a:ext cx="320511" cy="436775"/>
              <a:chOff x="0" y="0"/>
              <a:chExt cx="372777" cy="508000"/>
            </a:xfrm>
          </p:grpSpPr>
          <p:sp>
            <p:nvSpPr>
              <p:cNvPr id="97" name="Freeform 9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98" name="Group 98"/>
            <p:cNvGrpSpPr/>
            <p:nvPr/>
          </p:nvGrpSpPr>
          <p:grpSpPr>
            <a:xfrm rot="-10071992">
              <a:off x="236687" y="547074"/>
              <a:ext cx="321677" cy="436775"/>
              <a:chOff x="0" y="0"/>
              <a:chExt cx="374133" cy="508000"/>
            </a:xfrm>
          </p:grpSpPr>
          <p:sp>
            <p:nvSpPr>
              <p:cNvPr id="99" name="Freeform 9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00" name="Group 100"/>
            <p:cNvGrpSpPr/>
            <p:nvPr/>
          </p:nvGrpSpPr>
          <p:grpSpPr>
            <a:xfrm rot="2909442">
              <a:off x="933131" y="924100"/>
              <a:ext cx="320511" cy="436775"/>
              <a:chOff x="0" y="0"/>
              <a:chExt cx="372777" cy="508000"/>
            </a:xfrm>
          </p:grpSpPr>
          <p:sp>
            <p:nvSpPr>
              <p:cNvPr id="101" name="Freeform 10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02" name="Group 102"/>
            <p:cNvGrpSpPr/>
            <p:nvPr/>
          </p:nvGrpSpPr>
          <p:grpSpPr>
            <a:xfrm rot="-4696161">
              <a:off x="318923" y="552672"/>
              <a:ext cx="199697" cy="436775"/>
              <a:chOff x="0" y="0"/>
              <a:chExt cx="232262" cy="508000"/>
            </a:xfrm>
          </p:grpSpPr>
          <p:sp>
            <p:nvSpPr>
              <p:cNvPr id="103" name="Freeform 10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04" name="Group 104"/>
            <p:cNvGrpSpPr/>
            <p:nvPr/>
          </p:nvGrpSpPr>
          <p:grpSpPr>
            <a:xfrm rot="-2490557">
              <a:off x="1007115" y="939442"/>
              <a:ext cx="199697" cy="436775"/>
              <a:chOff x="0" y="0"/>
              <a:chExt cx="232262" cy="508000"/>
            </a:xfrm>
          </p:grpSpPr>
          <p:sp>
            <p:nvSpPr>
              <p:cNvPr id="105" name="Freeform 10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06" name="Group 106"/>
            <p:cNvGrpSpPr/>
            <p:nvPr/>
          </p:nvGrpSpPr>
          <p:grpSpPr>
            <a:xfrm rot="8932711">
              <a:off x="157955" y="463776"/>
              <a:ext cx="199697" cy="436775"/>
              <a:chOff x="0" y="0"/>
              <a:chExt cx="232262" cy="508000"/>
            </a:xfrm>
          </p:grpSpPr>
          <p:sp>
            <p:nvSpPr>
              <p:cNvPr id="107" name="Freeform 10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08" name="Group 108"/>
            <p:cNvGrpSpPr/>
            <p:nvPr/>
          </p:nvGrpSpPr>
          <p:grpSpPr>
            <a:xfrm rot="-7305832">
              <a:off x="138392" y="559483"/>
              <a:ext cx="199697" cy="436775"/>
              <a:chOff x="0" y="0"/>
              <a:chExt cx="232262" cy="508000"/>
            </a:xfrm>
          </p:grpSpPr>
          <p:sp>
            <p:nvSpPr>
              <p:cNvPr id="109" name="Freeform 10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10" name="Group 110"/>
            <p:cNvGrpSpPr/>
            <p:nvPr/>
          </p:nvGrpSpPr>
          <p:grpSpPr>
            <a:xfrm rot="-8686452">
              <a:off x="730701" y="17603"/>
              <a:ext cx="199697" cy="436775"/>
              <a:chOff x="0" y="0"/>
              <a:chExt cx="232262" cy="508000"/>
            </a:xfrm>
          </p:grpSpPr>
          <p:sp>
            <p:nvSpPr>
              <p:cNvPr id="111" name="Freeform 11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12" name="Group 112"/>
            <p:cNvGrpSpPr/>
            <p:nvPr/>
          </p:nvGrpSpPr>
          <p:grpSpPr>
            <a:xfrm rot="-3324996">
              <a:off x="635185" y="38080"/>
              <a:ext cx="199697" cy="436775"/>
              <a:chOff x="0" y="0"/>
              <a:chExt cx="232262" cy="508000"/>
            </a:xfrm>
          </p:grpSpPr>
          <p:sp>
            <p:nvSpPr>
              <p:cNvPr id="113" name="Freeform 1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14" name="Group 114"/>
          <p:cNvGrpSpPr/>
          <p:nvPr/>
        </p:nvGrpSpPr>
        <p:grpSpPr>
          <a:xfrm rot="7453708">
            <a:off x="1870263" y="3743976"/>
            <a:ext cx="1022350" cy="1055422"/>
            <a:chOff x="0" y="0"/>
            <a:chExt cx="1363133" cy="1407229"/>
          </a:xfrm>
        </p:grpSpPr>
        <p:grpSp>
          <p:nvGrpSpPr>
            <p:cNvPr id="115" name="Group 115"/>
            <p:cNvGrpSpPr>
              <a:grpSpLocks noChangeAspect="1"/>
            </p:cNvGrpSpPr>
            <p:nvPr/>
          </p:nvGrpSpPr>
          <p:grpSpPr>
            <a:xfrm rot="-2490557">
              <a:off x="533314" y="547557"/>
              <a:ext cx="583547" cy="583547"/>
              <a:chOff x="0" y="0"/>
              <a:chExt cx="6350000" cy="6350000"/>
            </a:xfrm>
          </p:grpSpPr>
          <p:sp>
            <p:nvSpPr>
              <p:cNvPr id="116" name="Freeform 11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17" name="Freeform 11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18" name="Group 118"/>
            <p:cNvGrpSpPr/>
            <p:nvPr/>
          </p:nvGrpSpPr>
          <p:grpSpPr>
            <a:xfrm rot="-5659385">
              <a:off x="641729" y="186166"/>
              <a:ext cx="320511" cy="436775"/>
              <a:chOff x="0" y="0"/>
              <a:chExt cx="372777" cy="508000"/>
            </a:xfrm>
          </p:grpSpPr>
          <p:sp>
            <p:nvSpPr>
              <p:cNvPr id="119" name="Freeform 11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20" name="Group 120"/>
            <p:cNvGrpSpPr/>
            <p:nvPr/>
          </p:nvGrpSpPr>
          <p:grpSpPr>
            <a:xfrm rot="-10071992">
              <a:off x="236687" y="547074"/>
              <a:ext cx="321677" cy="436775"/>
              <a:chOff x="0" y="0"/>
              <a:chExt cx="374133" cy="508000"/>
            </a:xfrm>
          </p:grpSpPr>
          <p:sp>
            <p:nvSpPr>
              <p:cNvPr id="121" name="Freeform 12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22" name="Group 122"/>
            <p:cNvGrpSpPr/>
            <p:nvPr/>
          </p:nvGrpSpPr>
          <p:grpSpPr>
            <a:xfrm rot="2909442">
              <a:off x="933131" y="924100"/>
              <a:ext cx="320511" cy="436775"/>
              <a:chOff x="0" y="0"/>
              <a:chExt cx="372777" cy="508000"/>
            </a:xfrm>
          </p:grpSpPr>
          <p:sp>
            <p:nvSpPr>
              <p:cNvPr id="123" name="Freeform 12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24" name="Group 124"/>
            <p:cNvGrpSpPr/>
            <p:nvPr/>
          </p:nvGrpSpPr>
          <p:grpSpPr>
            <a:xfrm rot="-4696161">
              <a:off x="318923" y="552672"/>
              <a:ext cx="199697" cy="436775"/>
              <a:chOff x="0" y="0"/>
              <a:chExt cx="232262" cy="508000"/>
            </a:xfrm>
          </p:grpSpPr>
          <p:sp>
            <p:nvSpPr>
              <p:cNvPr id="125" name="Freeform 1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26" name="Group 126"/>
            <p:cNvGrpSpPr/>
            <p:nvPr/>
          </p:nvGrpSpPr>
          <p:grpSpPr>
            <a:xfrm rot="-2490557">
              <a:off x="1007115" y="939442"/>
              <a:ext cx="199697" cy="436775"/>
              <a:chOff x="0" y="0"/>
              <a:chExt cx="232262" cy="508000"/>
            </a:xfrm>
          </p:grpSpPr>
          <p:sp>
            <p:nvSpPr>
              <p:cNvPr id="127" name="Freeform 1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28" name="Group 128"/>
            <p:cNvGrpSpPr/>
            <p:nvPr/>
          </p:nvGrpSpPr>
          <p:grpSpPr>
            <a:xfrm rot="8932711">
              <a:off x="157955" y="463776"/>
              <a:ext cx="199697" cy="436775"/>
              <a:chOff x="0" y="0"/>
              <a:chExt cx="232262" cy="508000"/>
            </a:xfrm>
          </p:grpSpPr>
          <p:sp>
            <p:nvSpPr>
              <p:cNvPr id="129" name="Freeform 1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0" name="Group 130"/>
            <p:cNvGrpSpPr/>
            <p:nvPr/>
          </p:nvGrpSpPr>
          <p:grpSpPr>
            <a:xfrm rot="-7305832">
              <a:off x="138392" y="559483"/>
              <a:ext cx="199697" cy="436775"/>
              <a:chOff x="0" y="0"/>
              <a:chExt cx="232262" cy="508000"/>
            </a:xfrm>
          </p:grpSpPr>
          <p:sp>
            <p:nvSpPr>
              <p:cNvPr id="131" name="Freeform 1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2" name="Group 132"/>
            <p:cNvGrpSpPr/>
            <p:nvPr/>
          </p:nvGrpSpPr>
          <p:grpSpPr>
            <a:xfrm rot="-8686452">
              <a:off x="730701" y="17603"/>
              <a:ext cx="199697" cy="436775"/>
              <a:chOff x="0" y="0"/>
              <a:chExt cx="232262" cy="508000"/>
            </a:xfrm>
          </p:grpSpPr>
          <p:sp>
            <p:nvSpPr>
              <p:cNvPr id="133" name="Freeform 1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34" name="Group 134"/>
            <p:cNvGrpSpPr/>
            <p:nvPr/>
          </p:nvGrpSpPr>
          <p:grpSpPr>
            <a:xfrm rot="-3324996">
              <a:off x="635185" y="38080"/>
              <a:ext cx="199697" cy="436775"/>
              <a:chOff x="0" y="0"/>
              <a:chExt cx="232262" cy="508000"/>
            </a:xfrm>
          </p:grpSpPr>
          <p:sp>
            <p:nvSpPr>
              <p:cNvPr id="135" name="Freeform 1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36" name="Group 136"/>
          <p:cNvGrpSpPr/>
          <p:nvPr/>
        </p:nvGrpSpPr>
        <p:grpSpPr>
          <a:xfrm rot="1507440">
            <a:off x="358909" y="4829958"/>
            <a:ext cx="1022350" cy="1055422"/>
            <a:chOff x="0" y="0"/>
            <a:chExt cx="1363133" cy="1407229"/>
          </a:xfrm>
        </p:grpSpPr>
        <p:grpSp>
          <p:nvGrpSpPr>
            <p:cNvPr id="137" name="Group 137"/>
            <p:cNvGrpSpPr>
              <a:grpSpLocks noChangeAspect="1"/>
            </p:cNvGrpSpPr>
            <p:nvPr/>
          </p:nvGrpSpPr>
          <p:grpSpPr>
            <a:xfrm rot="-2490557">
              <a:off x="533314" y="547557"/>
              <a:ext cx="583547" cy="583547"/>
              <a:chOff x="0" y="0"/>
              <a:chExt cx="6350000" cy="6350000"/>
            </a:xfrm>
          </p:grpSpPr>
          <p:sp>
            <p:nvSpPr>
              <p:cNvPr id="138" name="Freeform 13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39" name="Freeform 13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40" name="Group 140"/>
            <p:cNvGrpSpPr/>
            <p:nvPr/>
          </p:nvGrpSpPr>
          <p:grpSpPr>
            <a:xfrm rot="-5659385">
              <a:off x="641729" y="186166"/>
              <a:ext cx="320511" cy="436775"/>
              <a:chOff x="0" y="0"/>
              <a:chExt cx="372777" cy="508000"/>
            </a:xfrm>
          </p:grpSpPr>
          <p:sp>
            <p:nvSpPr>
              <p:cNvPr id="141" name="Freeform 14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42" name="Group 142"/>
            <p:cNvGrpSpPr/>
            <p:nvPr/>
          </p:nvGrpSpPr>
          <p:grpSpPr>
            <a:xfrm rot="-10071992">
              <a:off x="236687" y="547074"/>
              <a:ext cx="321677" cy="436775"/>
              <a:chOff x="0" y="0"/>
              <a:chExt cx="374133" cy="508000"/>
            </a:xfrm>
          </p:grpSpPr>
          <p:sp>
            <p:nvSpPr>
              <p:cNvPr id="143" name="Freeform 14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44" name="Group 144"/>
            <p:cNvGrpSpPr/>
            <p:nvPr/>
          </p:nvGrpSpPr>
          <p:grpSpPr>
            <a:xfrm rot="2909442">
              <a:off x="933131" y="924100"/>
              <a:ext cx="320511" cy="436775"/>
              <a:chOff x="0" y="0"/>
              <a:chExt cx="372777" cy="508000"/>
            </a:xfrm>
          </p:grpSpPr>
          <p:sp>
            <p:nvSpPr>
              <p:cNvPr id="145" name="Freeform 14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46" name="Group 146"/>
            <p:cNvGrpSpPr/>
            <p:nvPr/>
          </p:nvGrpSpPr>
          <p:grpSpPr>
            <a:xfrm rot="-4696161">
              <a:off x="318923" y="552672"/>
              <a:ext cx="199697" cy="436775"/>
              <a:chOff x="0" y="0"/>
              <a:chExt cx="232262" cy="508000"/>
            </a:xfrm>
          </p:grpSpPr>
          <p:sp>
            <p:nvSpPr>
              <p:cNvPr id="147" name="Freeform 1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48" name="Group 148"/>
            <p:cNvGrpSpPr/>
            <p:nvPr/>
          </p:nvGrpSpPr>
          <p:grpSpPr>
            <a:xfrm rot="-2490557">
              <a:off x="1007115" y="939442"/>
              <a:ext cx="199697" cy="436775"/>
              <a:chOff x="0" y="0"/>
              <a:chExt cx="232262" cy="508000"/>
            </a:xfrm>
          </p:grpSpPr>
          <p:sp>
            <p:nvSpPr>
              <p:cNvPr id="149" name="Freeform 1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0" name="Group 150"/>
            <p:cNvGrpSpPr/>
            <p:nvPr/>
          </p:nvGrpSpPr>
          <p:grpSpPr>
            <a:xfrm rot="8932711">
              <a:off x="157955" y="463776"/>
              <a:ext cx="199697" cy="436775"/>
              <a:chOff x="0" y="0"/>
              <a:chExt cx="232262" cy="508000"/>
            </a:xfrm>
          </p:grpSpPr>
          <p:sp>
            <p:nvSpPr>
              <p:cNvPr id="151" name="Freeform 15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2" name="Group 152"/>
            <p:cNvGrpSpPr/>
            <p:nvPr/>
          </p:nvGrpSpPr>
          <p:grpSpPr>
            <a:xfrm rot="-7305832">
              <a:off x="138392" y="559483"/>
              <a:ext cx="199697" cy="436775"/>
              <a:chOff x="0" y="0"/>
              <a:chExt cx="232262" cy="508000"/>
            </a:xfrm>
          </p:grpSpPr>
          <p:sp>
            <p:nvSpPr>
              <p:cNvPr id="153" name="Freeform 15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4" name="Group 154"/>
            <p:cNvGrpSpPr/>
            <p:nvPr/>
          </p:nvGrpSpPr>
          <p:grpSpPr>
            <a:xfrm rot="-8686452">
              <a:off x="730701" y="17603"/>
              <a:ext cx="199697" cy="436775"/>
              <a:chOff x="0" y="0"/>
              <a:chExt cx="232262" cy="508000"/>
            </a:xfrm>
          </p:grpSpPr>
          <p:sp>
            <p:nvSpPr>
              <p:cNvPr id="155" name="Freeform 15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56" name="Group 156"/>
            <p:cNvGrpSpPr/>
            <p:nvPr/>
          </p:nvGrpSpPr>
          <p:grpSpPr>
            <a:xfrm rot="-3324996">
              <a:off x="635185" y="38080"/>
              <a:ext cx="199697" cy="436775"/>
              <a:chOff x="0" y="0"/>
              <a:chExt cx="232262" cy="508000"/>
            </a:xfrm>
          </p:grpSpPr>
          <p:sp>
            <p:nvSpPr>
              <p:cNvPr id="157" name="Freeform 1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58" name="Group 158"/>
          <p:cNvGrpSpPr/>
          <p:nvPr/>
        </p:nvGrpSpPr>
        <p:grpSpPr>
          <a:xfrm rot="-3517871">
            <a:off x="1586751" y="5078589"/>
            <a:ext cx="1022350" cy="1055422"/>
            <a:chOff x="0" y="0"/>
            <a:chExt cx="1363133" cy="1407229"/>
          </a:xfrm>
        </p:grpSpPr>
        <p:grpSp>
          <p:nvGrpSpPr>
            <p:cNvPr id="159" name="Group 159"/>
            <p:cNvGrpSpPr>
              <a:grpSpLocks noChangeAspect="1"/>
            </p:cNvGrpSpPr>
            <p:nvPr/>
          </p:nvGrpSpPr>
          <p:grpSpPr>
            <a:xfrm rot="-2490557">
              <a:off x="533314" y="547557"/>
              <a:ext cx="583547" cy="583547"/>
              <a:chOff x="0" y="0"/>
              <a:chExt cx="6350000" cy="6350000"/>
            </a:xfrm>
          </p:grpSpPr>
          <p:sp>
            <p:nvSpPr>
              <p:cNvPr id="160" name="Freeform 16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61" name="Freeform 16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62" name="Group 162"/>
            <p:cNvGrpSpPr/>
            <p:nvPr/>
          </p:nvGrpSpPr>
          <p:grpSpPr>
            <a:xfrm rot="-5659385">
              <a:off x="641729" y="186166"/>
              <a:ext cx="320511" cy="436775"/>
              <a:chOff x="0" y="0"/>
              <a:chExt cx="372777" cy="508000"/>
            </a:xfrm>
          </p:grpSpPr>
          <p:sp>
            <p:nvSpPr>
              <p:cNvPr id="163" name="Freeform 16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64" name="Group 164"/>
            <p:cNvGrpSpPr/>
            <p:nvPr/>
          </p:nvGrpSpPr>
          <p:grpSpPr>
            <a:xfrm rot="-10071992">
              <a:off x="236687" y="547074"/>
              <a:ext cx="321677" cy="436775"/>
              <a:chOff x="0" y="0"/>
              <a:chExt cx="374133" cy="508000"/>
            </a:xfrm>
          </p:grpSpPr>
          <p:sp>
            <p:nvSpPr>
              <p:cNvPr id="165" name="Freeform 16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66" name="Group 166"/>
            <p:cNvGrpSpPr/>
            <p:nvPr/>
          </p:nvGrpSpPr>
          <p:grpSpPr>
            <a:xfrm rot="2909442">
              <a:off x="933131" y="924100"/>
              <a:ext cx="320511" cy="436775"/>
              <a:chOff x="0" y="0"/>
              <a:chExt cx="372777" cy="508000"/>
            </a:xfrm>
          </p:grpSpPr>
          <p:sp>
            <p:nvSpPr>
              <p:cNvPr id="167" name="Freeform 16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68" name="Group 168"/>
            <p:cNvGrpSpPr/>
            <p:nvPr/>
          </p:nvGrpSpPr>
          <p:grpSpPr>
            <a:xfrm rot="-4696161">
              <a:off x="318923" y="552672"/>
              <a:ext cx="199697" cy="436775"/>
              <a:chOff x="0" y="0"/>
              <a:chExt cx="232262" cy="508000"/>
            </a:xfrm>
          </p:grpSpPr>
          <p:sp>
            <p:nvSpPr>
              <p:cNvPr id="169" name="Freeform 1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0" name="Group 170"/>
            <p:cNvGrpSpPr/>
            <p:nvPr/>
          </p:nvGrpSpPr>
          <p:grpSpPr>
            <a:xfrm rot="-2490557">
              <a:off x="1007115" y="939442"/>
              <a:ext cx="199697" cy="436775"/>
              <a:chOff x="0" y="0"/>
              <a:chExt cx="232262" cy="508000"/>
            </a:xfrm>
          </p:grpSpPr>
          <p:sp>
            <p:nvSpPr>
              <p:cNvPr id="171" name="Freeform 1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2" name="Group 172"/>
            <p:cNvGrpSpPr/>
            <p:nvPr/>
          </p:nvGrpSpPr>
          <p:grpSpPr>
            <a:xfrm rot="8932711">
              <a:off x="157955" y="463776"/>
              <a:ext cx="199697" cy="436775"/>
              <a:chOff x="0" y="0"/>
              <a:chExt cx="232262" cy="508000"/>
            </a:xfrm>
          </p:grpSpPr>
          <p:sp>
            <p:nvSpPr>
              <p:cNvPr id="173" name="Freeform 17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4" name="Group 174"/>
            <p:cNvGrpSpPr/>
            <p:nvPr/>
          </p:nvGrpSpPr>
          <p:grpSpPr>
            <a:xfrm rot="-7305832">
              <a:off x="138392" y="559483"/>
              <a:ext cx="199697" cy="436775"/>
              <a:chOff x="0" y="0"/>
              <a:chExt cx="232262" cy="508000"/>
            </a:xfrm>
          </p:grpSpPr>
          <p:sp>
            <p:nvSpPr>
              <p:cNvPr id="175" name="Freeform 17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6" name="Group 176"/>
            <p:cNvGrpSpPr/>
            <p:nvPr/>
          </p:nvGrpSpPr>
          <p:grpSpPr>
            <a:xfrm rot="-8686452">
              <a:off x="730701" y="17603"/>
              <a:ext cx="199697" cy="436775"/>
              <a:chOff x="0" y="0"/>
              <a:chExt cx="232262" cy="508000"/>
            </a:xfrm>
          </p:grpSpPr>
          <p:sp>
            <p:nvSpPr>
              <p:cNvPr id="177" name="Freeform 17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78" name="Group 178"/>
            <p:cNvGrpSpPr/>
            <p:nvPr/>
          </p:nvGrpSpPr>
          <p:grpSpPr>
            <a:xfrm rot="-3324996">
              <a:off x="635185" y="38080"/>
              <a:ext cx="199697" cy="436775"/>
              <a:chOff x="0" y="0"/>
              <a:chExt cx="232262" cy="508000"/>
            </a:xfrm>
          </p:grpSpPr>
          <p:sp>
            <p:nvSpPr>
              <p:cNvPr id="179" name="Freeform 17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180" name="Group 180"/>
          <p:cNvGrpSpPr/>
          <p:nvPr/>
        </p:nvGrpSpPr>
        <p:grpSpPr>
          <a:xfrm rot="2927008">
            <a:off x="852977" y="5810820"/>
            <a:ext cx="1022350" cy="1055422"/>
            <a:chOff x="0" y="0"/>
            <a:chExt cx="1363133" cy="1407229"/>
          </a:xfrm>
        </p:grpSpPr>
        <p:grpSp>
          <p:nvGrpSpPr>
            <p:cNvPr id="181" name="Group 181"/>
            <p:cNvGrpSpPr>
              <a:grpSpLocks noChangeAspect="1"/>
            </p:cNvGrpSpPr>
            <p:nvPr/>
          </p:nvGrpSpPr>
          <p:grpSpPr>
            <a:xfrm rot="-2490557">
              <a:off x="533314" y="547557"/>
              <a:ext cx="583547" cy="583547"/>
              <a:chOff x="0" y="0"/>
              <a:chExt cx="6350000" cy="6350000"/>
            </a:xfrm>
          </p:grpSpPr>
          <p:sp>
            <p:nvSpPr>
              <p:cNvPr id="182" name="Freeform 18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183" name="Freeform 18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184" name="Group 184"/>
            <p:cNvGrpSpPr/>
            <p:nvPr/>
          </p:nvGrpSpPr>
          <p:grpSpPr>
            <a:xfrm rot="-5659385">
              <a:off x="641729" y="186166"/>
              <a:ext cx="320511" cy="436775"/>
              <a:chOff x="0" y="0"/>
              <a:chExt cx="372777" cy="508000"/>
            </a:xfrm>
          </p:grpSpPr>
          <p:sp>
            <p:nvSpPr>
              <p:cNvPr id="185" name="Freeform 18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86" name="Group 186"/>
            <p:cNvGrpSpPr/>
            <p:nvPr/>
          </p:nvGrpSpPr>
          <p:grpSpPr>
            <a:xfrm rot="-10071992">
              <a:off x="236687" y="547074"/>
              <a:ext cx="321677" cy="436775"/>
              <a:chOff x="0" y="0"/>
              <a:chExt cx="374133" cy="508000"/>
            </a:xfrm>
          </p:grpSpPr>
          <p:sp>
            <p:nvSpPr>
              <p:cNvPr id="187" name="Freeform 18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188" name="Group 188"/>
            <p:cNvGrpSpPr/>
            <p:nvPr/>
          </p:nvGrpSpPr>
          <p:grpSpPr>
            <a:xfrm rot="2909442">
              <a:off x="933131" y="924100"/>
              <a:ext cx="320511" cy="436775"/>
              <a:chOff x="0" y="0"/>
              <a:chExt cx="372777" cy="508000"/>
            </a:xfrm>
          </p:grpSpPr>
          <p:sp>
            <p:nvSpPr>
              <p:cNvPr id="189" name="Freeform 18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190" name="Group 190"/>
            <p:cNvGrpSpPr/>
            <p:nvPr/>
          </p:nvGrpSpPr>
          <p:grpSpPr>
            <a:xfrm rot="-4696161">
              <a:off x="318923" y="552672"/>
              <a:ext cx="199697" cy="436775"/>
              <a:chOff x="0" y="0"/>
              <a:chExt cx="232262" cy="508000"/>
            </a:xfrm>
          </p:grpSpPr>
          <p:sp>
            <p:nvSpPr>
              <p:cNvPr id="191" name="Freeform 1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2" name="Group 192"/>
            <p:cNvGrpSpPr/>
            <p:nvPr/>
          </p:nvGrpSpPr>
          <p:grpSpPr>
            <a:xfrm rot="-2490557">
              <a:off x="1007115" y="939442"/>
              <a:ext cx="199697" cy="436775"/>
              <a:chOff x="0" y="0"/>
              <a:chExt cx="232262" cy="508000"/>
            </a:xfrm>
          </p:grpSpPr>
          <p:sp>
            <p:nvSpPr>
              <p:cNvPr id="193" name="Freeform 19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4" name="Group 194"/>
            <p:cNvGrpSpPr/>
            <p:nvPr/>
          </p:nvGrpSpPr>
          <p:grpSpPr>
            <a:xfrm rot="8932711">
              <a:off x="157955" y="463776"/>
              <a:ext cx="199697" cy="436775"/>
              <a:chOff x="0" y="0"/>
              <a:chExt cx="232262" cy="508000"/>
            </a:xfrm>
          </p:grpSpPr>
          <p:sp>
            <p:nvSpPr>
              <p:cNvPr id="195" name="Freeform 19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6" name="Group 196"/>
            <p:cNvGrpSpPr/>
            <p:nvPr/>
          </p:nvGrpSpPr>
          <p:grpSpPr>
            <a:xfrm rot="-7305832">
              <a:off x="138392" y="559483"/>
              <a:ext cx="199697" cy="436775"/>
              <a:chOff x="0" y="0"/>
              <a:chExt cx="232262" cy="508000"/>
            </a:xfrm>
          </p:grpSpPr>
          <p:sp>
            <p:nvSpPr>
              <p:cNvPr id="197" name="Freeform 19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198" name="Group 198"/>
            <p:cNvGrpSpPr/>
            <p:nvPr/>
          </p:nvGrpSpPr>
          <p:grpSpPr>
            <a:xfrm rot="-8686452">
              <a:off x="730701" y="17603"/>
              <a:ext cx="199697" cy="436775"/>
              <a:chOff x="0" y="0"/>
              <a:chExt cx="232262" cy="508000"/>
            </a:xfrm>
          </p:grpSpPr>
          <p:sp>
            <p:nvSpPr>
              <p:cNvPr id="199" name="Freeform 19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00" name="Group 200"/>
            <p:cNvGrpSpPr/>
            <p:nvPr/>
          </p:nvGrpSpPr>
          <p:grpSpPr>
            <a:xfrm rot="-3324996">
              <a:off x="635185" y="38080"/>
              <a:ext cx="199697" cy="436775"/>
              <a:chOff x="0" y="0"/>
              <a:chExt cx="232262" cy="508000"/>
            </a:xfrm>
          </p:grpSpPr>
          <p:sp>
            <p:nvSpPr>
              <p:cNvPr id="201" name="Freeform 20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02" name="Group 202"/>
          <p:cNvGrpSpPr/>
          <p:nvPr/>
        </p:nvGrpSpPr>
        <p:grpSpPr>
          <a:xfrm rot="7453708">
            <a:off x="1387807" y="2850292"/>
            <a:ext cx="1022350" cy="1055422"/>
            <a:chOff x="0" y="0"/>
            <a:chExt cx="1363133" cy="1407229"/>
          </a:xfrm>
        </p:grpSpPr>
        <p:grpSp>
          <p:nvGrpSpPr>
            <p:cNvPr id="203" name="Group 203"/>
            <p:cNvGrpSpPr>
              <a:grpSpLocks noChangeAspect="1"/>
            </p:cNvGrpSpPr>
            <p:nvPr/>
          </p:nvGrpSpPr>
          <p:grpSpPr>
            <a:xfrm rot="-2490557">
              <a:off x="533314" y="547557"/>
              <a:ext cx="583547" cy="583547"/>
              <a:chOff x="0" y="0"/>
              <a:chExt cx="6350000" cy="6350000"/>
            </a:xfrm>
          </p:grpSpPr>
          <p:sp>
            <p:nvSpPr>
              <p:cNvPr id="204" name="Freeform 20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05" name="Freeform 20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06" name="Group 206"/>
            <p:cNvGrpSpPr/>
            <p:nvPr/>
          </p:nvGrpSpPr>
          <p:grpSpPr>
            <a:xfrm rot="-5659385">
              <a:off x="641729" y="186166"/>
              <a:ext cx="320511" cy="436775"/>
              <a:chOff x="0" y="0"/>
              <a:chExt cx="372777" cy="508000"/>
            </a:xfrm>
          </p:grpSpPr>
          <p:sp>
            <p:nvSpPr>
              <p:cNvPr id="207" name="Freeform 20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08" name="Group 208"/>
            <p:cNvGrpSpPr/>
            <p:nvPr/>
          </p:nvGrpSpPr>
          <p:grpSpPr>
            <a:xfrm rot="-10071992">
              <a:off x="236687" y="547074"/>
              <a:ext cx="321677" cy="436775"/>
              <a:chOff x="0" y="0"/>
              <a:chExt cx="374133" cy="508000"/>
            </a:xfrm>
          </p:grpSpPr>
          <p:sp>
            <p:nvSpPr>
              <p:cNvPr id="209" name="Freeform 20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10" name="Group 210"/>
            <p:cNvGrpSpPr/>
            <p:nvPr/>
          </p:nvGrpSpPr>
          <p:grpSpPr>
            <a:xfrm rot="2909442">
              <a:off x="933131" y="924100"/>
              <a:ext cx="320511" cy="436775"/>
              <a:chOff x="0" y="0"/>
              <a:chExt cx="372777" cy="508000"/>
            </a:xfrm>
          </p:grpSpPr>
          <p:sp>
            <p:nvSpPr>
              <p:cNvPr id="211" name="Freeform 21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12" name="Group 212"/>
            <p:cNvGrpSpPr/>
            <p:nvPr/>
          </p:nvGrpSpPr>
          <p:grpSpPr>
            <a:xfrm rot="-4696161">
              <a:off x="318923" y="552672"/>
              <a:ext cx="199697" cy="436775"/>
              <a:chOff x="0" y="0"/>
              <a:chExt cx="232262" cy="508000"/>
            </a:xfrm>
          </p:grpSpPr>
          <p:sp>
            <p:nvSpPr>
              <p:cNvPr id="213" name="Freeform 2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4" name="Group 214"/>
            <p:cNvGrpSpPr/>
            <p:nvPr/>
          </p:nvGrpSpPr>
          <p:grpSpPr>
            <a:xfrm rot="-2490557">
              <a:off x="1007115" y="939442"/>
              <a:ext cx="199697" cy="436775"/>
              <a:chOff x="0" y="0"/>
              <a:chExt cx="232262" cy="508000"/>
            </a:xfrm>
          </p:grpSpPr>
          <p:sp>
            <p:nvSpPr>
              <p:cNvPr id="215" name="Freeform 2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6" name="Group 216"/>
            <p:cNvGrpSpPr/>
            <p:nvPr/>
          </p:nvGrpSpPr>
          <p:grpSpPr>
            <a:xfrm rot="8932711">
              <a:off x="157955" y="463776"/>
              <a:ext cx="199697" cy="436775"/>
              <a:chOff x="0" y="0"/>
              <a:chExt cx="232262" cy="508000"/>
            </a:xfrm>
          </p:grpSpPr>
          <p:sp>
            <p:nvSpPr>
              <p:cNvPr id="217" name="Freeform 2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18" name="Group 218"/>
            <p:cNvGrpSpPr/>
            <p:nvPr/>
          </p:nvGrpSpPr>
          <p:grpSpPr>
            <a:xfrm rot="-7305832">
              <a:off x="138392" y="559483"/>
              <a:ext cx="199697" cy="436775"/>
              <a:chOff x="0" y="0"/>
              <a:chExt cx="232262" cy="508000"/>
            </a:xfrm>
          </p:grpSpPr>
          <p:sp>
            <p:nvSpPr>
              <p:cNvPr id="219" name="Freeform 2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0" name="Group 220"/>
            <p:cNvGrpSpPr/>
            <p:nvPr/>
          </p:nvGrpSpPr>
          <p:grpSpPr>
            <a:xfrm rot="-8686452">
              <a:off x="730701" y="17603"/>
              <a:ext cx="199697" cy="436775"/>
              <a:chOff x="0" y="0"/>
              <a:chExt cx="232262" cy="508000"/>
            </a:xfrm>
          </p:grpSpPr>
          <p:sp>
            <p:nvSpPr>
              <p:cNvPr id="221" name="Freeform 2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22" name="Group 222"/>
            <p:cNvGrpSpPr/>
            <p:nvPr/>
          </p:nvGrpSpPr>
          <p:grpSpPr>
            <a:xfrm rot="-3324996">
              <a:off x="635185" y="38080"/>
              <a:ext cx="199697" cy="436775"/>
              <a:chOff x="0" y="0"/>
              <a:chExt cx="232262" cy="508000"/>
            </a:xfrm>
          </p:grpSpPr>
          <p:sp>
            <p:nvSpPr>
              <p:cNvPr id="223" name="Freeform 2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24" name="Group 224"/>
          <p:cNvGrpSpPr/>
          <p:nvPr/>
        </p:nvGrpSpPr>
        <p:grpSpPr>
          <a:xfrm rot="1507440">
            <a:off x="264940" y="7186343"/>
            <a:ext cx="1022350" cy="1055422"/>
            <a:chOff x="0" y="0"/>
            <a:chExt cx="1363133" cy="1407229"/>
          </a:xfrm>
        </p:grpSpPr>
        <p:grpSp>
          <p:nvGrpSpPr>
            <p:cNvPr id="225" name="Group 225"/>
            <p:cNvGrpSpPr>
              <a:grpSpLocks noChangeAspect="1"/>
            </p:cNvGrpSpPr>
            <p:nvPr/>
          </p:nvGrpSpPr>
          <p:grpSpPr>
            <a:xfrm rot="-2490557">
              <a:off x="533314" y="547557"/>
              <a:ext cx="583547" cy="583547"/>
              <a:chOff x="0" y="0"/>
              <a:chExt cx="6350000" cy="6350000"/>
            </a:xfrm>
          </p:grpSpPr>
          <p:sp>
            <p:nvSpPr>
              <p:cNvPr id="226" name="Freeform 22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27" name="Freeform 2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28" name="Group 228"/>
            <p:cNvGrpSpPr/>
            <p:nvPr/>
          </p:nvGrpSpPr>
          <p:grpSpPr>
            <a:xfrm rot="-5659385">
              <a:off x="641729" y="186166"/>
              <a:ext cx="320511" cy="436775"/>
              <a:chOff x="0" y="0"/>
              <a:chExt cx="372777" cy="508000"/>
            </a:xfrm>
          </p:grpSpPr>
          <p:sp>
            <p:nvSpPr>
              <p:cNvPr id="229" name="Freeform 22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30" name="Group 230"/>
            <p:cNvGrpSpPr/>
            <p:nvPr/>
          </p:nvGrpSpPr>
          <p:grpSpPr>
            <a:xfrm rot="-10071992">
              <a:off x="236687" y="547074"/>
              <a:ext cx="321677" cy="436775"/>
              <a:chOff x="0" y="0"/>
              <a:chExt cx="374133" cy="508000"/>
            </a:xfrm>
          </p:grpSpPr>
          <p:sp>
            <p:nvSpPr>
              <p:cNvPr id="231" name="Freeform 23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32" name="Group 232"/>
            <p:cNvGrpSpPr/>
            <p:nvPr/>
          </p:nvGrpSpPr>
          <p:grpSpPr>
            <a:xfrm rot="2909442">
              <a:off x="933131" y="924100"/>
              <a:ext cx="320511" cy="436775"/>
              <a:chOff x="0" y="0"/>
              <a:chExt cx="372777" cy="508000"/>
            </a:xfrm>
          </p:grpSpPr>
          <p:sp>
            <p:nvSpPr>
              <p:cNvPr id="233" name="Freeform 23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34" name="Group 234"/>
            <p:cNvGrpSpPr/>
            <p:nvPr/>
          </p:nvGrpSpPr>
          <p:grpSpPr>
            <a:xfrm rot="-4696161">
              <a:off x="318923" y="552672"/>
              <a:ext cx="199697" cy="436775"/>
              <a:chOff x="0" y="0"/>
              <a:chExt cx="232262" cy="508000"/>
            </a:xfrm>
          </p:grpSpPr>
          <p:sp>
            <p:nvSpPr>
              <p:cNvPr id="235" name="Freeform 2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6" name="Group 236"/>
            <p:cNvGrpSpPr/>
            <p:nvPr/>
          </p:nvGrpSpPr>
          <p:grpSpPr>
            <a:xfrm rot="-2490557">
              <a:off x="1007115" y="939442"/>
              <a:ext cx="199697" cy="436775"/>
              <a:chOff x="0" y="0"/>
              <a:chExt cx="232262" cy="508000"/>
            </a:xfrm>
          </p:grpSpPr>
          <p:sp>
            <p:nvSpPr>
              <p:cNvPr id="237" name="Freeform 2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38" name="Group 238"/>
            <p:cNvGrpSpPr/>
            <p:nvPr/>
          </p:nvGrpSpPr>
          <p:grpSpPr>
            <a:xfrm rot="8932711">
              <a:off x="157955" y="463776"/>
              <a:ext cx="199697" cy="436775"/>
              <a:chOff x="0" y="0"/>
              <a:chExt cx="232262" cy="508000"/>
            </a:xfrm>
          </p:grpSpPr>
          <p:sp>
            <p:nvSpPr>
              <p:cNvPr id="239" name="Freeform 2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0" name="Group 240"/>
            <p:cNvGrpSpPr/>
            <p:nvPr/>
          </p:nvGrpSpPr>
          <p:grpSpPr>
            <a:xfrm rot="-7305832">
              <a:off x="138392" y="559483"/>
              <a:ext cx="199697" cy="436775"/>
              <a:chOff x="0" y="0"/>
              <a:chExt cx="232262" cy="508000"/>
            </a:xfrm>
          </p:grpSpPr>
          <p:sp>
            <p:nvSpPr>
              <p:cNvPr id="241" name="Freeform 2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2" name="Group 242"/>
            <p:cNvGrpSpPr/>
            <p:nvPr/>
          </p:nvGrpSpPr>
          <p:grpSpPr>
            <a:xfrm rot="-8686452">
              <a:off x="730701" y="17603"/>
              <a:ext cx="199697" cy="436775"/>
              <a:chOff x="0" y="0"/>
              <a:chExt cx="232262" cy="508000"/>
            </a:xfrm>
          </p:grpSpPr>
          <p:sp>
            <p:nvSpPr>
              <p:cNvPr id="243" name="Freeform 2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44" name="Group 244"/>
            <p:cNvGrpSpPr/>
            <p:nvPr/>
          </p:nvGrpSpPr>
          <p:grpSpPr>
            <a:xfrm rot="-3324996">
              <a:off x="635185" y="38080"/>
              <a:ext cx="199697" cy="436775"/>
              <a:chOff x="0" y="0"/>
              <a:chExt cx="232262" cy="508000"/>
            </a:xfrm>
          </p:grpSpPr>
          <p:sp>
            <p:nvSpPr>
              <p:cNvPr id="245" name="Freeform 2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46" name="Group 246"/>
          <p:cNvGrpSpPr/>
          <p:nvPr/>
        </p:nvGrpSpPr>
        <p:grpSpPr>
          <a:xfrm rot="7453708">
            <a:off x="1769622" y="6827771"/>
            <a:ext cx="1022350" cy="1055422"/>
            <a:chOff x="0" y="0"/>
            <a:chExt cx="1363133" cy="1407229"/>
          </a:xfrm>
        </p:grpSpPr>
        <p:grpSp>
          <p:nvGrpSpPr>
            <p:cNvPr id="247" name="Group 247"/>
            <p:cNvGrpSpPr>
              <a:grpSpLocks noChangeAspect="1"/>
            </p:cNvGrpSpPr>
            <p:nvPr/>
          </p:nvGrpSpPr>
          <p:grpSpPr>
            <a:xfrm rot="-2490557">
              <a:off x="533314" y="547557"/>
              <a:ext cx="583547" cy="583547"/>
              <a:chOff x="0" y="0"/>
              <a:chExt cx="6350000" cy="6350000"/>
            </a:xfrm>
          </p:grpSpPr>
          <p:sp>
            <p:nvSpPr>
              <p:cNvPr id="248" name="Freeform 24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49" name="Freeform 24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50" name="Group 250"/>
            <p:cNvGrpSpPr/>
            <p:nvPr/>
          </p:nvGrpSpPr>
          <p:grpSpPr>
            <a:xfrm rot="-5659385">
              <a:off x="641729" y="186166"/>
              <a:ext cx="320511" cy="436775"/>
              <a:chOff x="0" y="0"/>
              <a:chExt cx="372777" cy="508000"/>
            </a:xfrm>
          </p:grpSpPr>
          <p:sp>
            <p:nvSpPr>
              <p:cNvPr id="251" name="Freeform 25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52" name="Group 252"/>
            <p:cNvGrpSpPr/>
            <p:nvPr/>
          </p:nvGrpSpPr>
          <p:grpSpPr>
            <a:xfrm rot="-10071992">
              <a:off x="236687" y="547074"/>
              <a:ext cx="321677" cy="436775"/>
              <a:chOff x="0" y="0"/>
              <a:chExt cx="374133" cy="508000"/>
            </a:xfrm>
          </p:grpSpPr>
          <p:sp>
            <p:nvSpPr>
              <p:cNvPr id="253" name="Freeform 25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54" name="Group 254"/>
            <p:cNvGrpSpPr/>
            <p:nvPr/>
          </p:nvGrpSpPr>
          <p:grpSpPr>
            <a:xfrm rot="2909442">
              <a:off x="933131" y="924100"/>
              <a:ext cx="320511" cy="436775"/>
              <a:chOff x="0" y="0"/>
              <a:chExt cx="372777" cy="508000"/>
            </a:xfrm>
          </p:grpSpPr>
          <p:sp>
            <p:nvSpPr>
              <p:cNvPr id="255" name="Freeform 25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56" name="Group 256"/>
            <p:cNvGrpSpPr/>
            <p:nvPr/>
          </p:nvGrpSpPr>
          <p:grpSpPr>
            <a:xfrm rot="-4696161">
              <a:off x="318923" y="552672"/>
              <a:ext cx="199697" cy="436775"/>
              <a:chOff x="0" y="0"/>
              <a:chExt cx="232262" cy="508000"/>
            </a:xfrm>
          </p:grpSpPr>
          <p:sp>
            <p:nvSpPr>
              <p:cNvPr id="257" name="Freeform 2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58" name="Group 258"/>
            <p:cNvGrpSpPr/>
            <p:nvPr/>
          </p:nvGrpSpPr>
          <p:grpSpPr>
            <a:xfrm rot="-2490557">
              <a:off x="1007115" y="939442"/>
              <a:ext cx="199697" cy="436775"/>
              <a:chOff x="0" y="0"/>
              <a:chExt cx="232262" cy="508000"/>
            </a:xfrm>
          </p:grpSpPr>
          <p:sp>
            <p:nvSpPr>
              <p:cNvPr id="259" name="Freeform 2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0" name="Group 260"/>
            <p:cNvGrpSpPr/>
            <p:nvPr/>
          </p:nvGrpSpPr>
          <p:grpSpPr>
            <a:xfrm rot="8932711">
              <a:off x="157955" y="463776"/>
              <a:ext cx="199697" cy="436775"/>
              <a:chOff x="0" y="0"/>
              <a:chExt cx="232262" cy="508000"/>
            </a:xfrm>
          </p:grpSpPr>
          <p:sp>
            <p:nvSpPr>
              <p:cNvPr id="261" name="Freeform 2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2" name="Group 262"/>
            <p:cNvGrpSpPr/>
            <p:nvPr/>
          </p:nvGrpSpPr>
          <p:grpSpPr>
            <a:xfrm rot="-7305832">
              <a:off x="138392" y="559483"/>
              <a:ext cx="199697" cy="436775"/>
              <a:chOff x="0" y="0"/>
              <a:chExt cx="232262" cy="508000"/>
            </a:xfrm>
          </p:grpSpPr>
          <p:sp>
            <p:nvSpPr>
              <p:cNvPr id="263" name="Freeform 2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4" name="Group 264"/>
            <p:cNvGrpSpPr/>
            <p:nvPr/>
          </p:nvGrpSpPr>
          <p:grpSpPr>
            <a:xfrm rot="-8686452">
              <a:off x="730701" y="17603"/>
              <a:ext cx="199697" cy="436775"/>
              <a:chOff x="0" y="0"/>
              <a:chExt cx="232262" cy="508000"/>
            </a:xfrm>
          </p:grpSpPr>
          <p:sp>
            <p:nvSpPr>
              <p:cNvPr id="265" name="Freeform 2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66" name="Group 266"/>
            <p:cNvGrpSpPr/>
            <p:nvPr/>
          </p:nvGrpSpPr>
          <p:grpSpPr>
            <a:xfrm rot="-3324996">
              <a:off x="635185" y="38080"/>
              <a:ext cx="199697" cy="436775"/>
              <a:chOff x="0" y="0"/>
              <a:chExt cx="232262" cy="508000"/>
            </a:xfrm>
          </p:grpSpPr>
          <p:sp>
            <p:nvSpPr>
              <p:cNvPr id="267" name="Freeform 2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68" name="Group 268"/>
          <p:cNvGrpSpPr/>
          <p:nvPr/>
        </p:nvGrpSpPr>
        <p:grpSpPr>
          <a:xfrm rot="1507440">
            <a:off x="358909" y="8861660"/>
            <a:ext cx="1022350" cy="1055422"/>
            <a:chOff x="0" y="0"/>
            <a:chExt cx="1363133" cy="1407229"/>
          </a:xfrm>
        </p:grpSpPr>
        <p:grpSp>
          <p:nvGrpSpPr>
            <p:cNvPr id="269" name="Group 269"/>
            <p:cNvGrpSpPr>
              <a:grpSpLocks noChangeAspect="1"/>
            </p:cNvGrpSpPr>
            <p:nvPr/>
          </p:nvGrpSpPr>
          <p:grpSpPr>
            <a:xfrm rot="-2490557">
              <a:off x="533314" y="547557"/>
              <a:ext cx="583547" cy="583547"/>
              <a:chOff x="0" y="0"/>
              <a:chExt cx="6350000" cy="6350000"/>
            </a:xfrm>
          </p:grpSpPr>
          <p:sp>
            <p:nvSpPr>
              <p:cNvPr id="270" name="Freeform 27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71" name="Freeform 27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72" name="Group 272"/>
            <p:cNvGrpSpPr/>
            <p:nvPr/>
          </p:nvGrpSpPr>
          <p:grpSpPr>
            <a:xfrm rot="-5659385">
              <a:off x="641729" y="186166"/>
              <a:ext cx="320511" cy="436775"/>
              <a:chOff x="0" y="0"/>
              <a:chExt cx="372777" cy="508000"/>
            </a:xfrm>
          </p:grpSpPr>
          <p:sp>
            <p:nvSpPr>
              <p:cNvPr id="273" name="Freeform 27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74" name="Group 274"/>
            <p:cNvGrpSpPr/>
            <p:nvPr/>
          </p:nvGrpSpPr>
          <p:grpSpPr>
            <a:xfrm rot="-10071992">
              <a:off x="236687" y="547074"/>
              <a:ext cx="321677" cy="436775"/>
              <a:chOff x="0" y="0"/>
              <a:chExt cx="374133" cy="508000"/>
            </a:xfrm>
          </p:grpSpPr>
          <p:sp>
            <p:nvSpPr>
              <p:cNvPr id="275" name="Freeform 27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76" name="Group 276"/>
            <p:cNvGrpSpPr/>
            <p:nvPr/>
          </p:nvGrpSpPr>
          <p:grpSpPr>
            <a:xfrm rot="2909442">
              <a:off x="933131" y="924100"/>
              <a:ext cx="320511" cy="436775"/>
              <a:chOff x="0" y="0"/>
              <a:chExt cx="372777" cy="508000"/>
            </a:xfrm>
          </p:grpSpPr>
          <p:sp>
            <p:nvSpPr>
              <p:cNvPr id="277" name="Freeform 27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78" name="Group 278"/>
            <p:cNvGrpSpPr/>
            <p:nvPr/>
          </p:nvGrpSpPr>
          <p:grpSpPr>
            <a:xfrm rot="-4696161">
              <a:off x="318923" y="552672"/>
              <a:ext cx="199697" cy="436775"/>
              <a:chOff x="0" y="0"/>
              <a:chExt cx="232262" cy="508000"/>
            </a:xfrm>
          </p:grpSpPr>
          <p:sp>
            <p:nvSpPr>
              <p:cNvPr id="279" name="Freeform 27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0" name="Group 280"/>
            <p:cNvGrpSpPr/>
            <p:nvPr/>
          </p:nvGrpSpPr>
          <p:grpSpPr>
            <a:xfrm rot="-2490557">
              <a:off x="1007115" y="939442"/>
              <a:ext cx="199697" cy="436775"/>
              <a:chOff x="0" y="0"/>
              <a:chExt cx="232262" cy="508000"/>
            </a:xfrm>
          </p:grpSpPr>
          <p:sp>
            <p:nvSpPr>
              <p:cNvPr id="281" name="Freeform 28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2" name="Group 282"/>
            <p:cNvGrpSpPr/>
            <p:nvPr/>
          </p:nvGrpSpPr>
          <p:grpSpPr>
            <a:xfrm rot="8932711">
              <a:off x="157955" y="463776"/>
              <a:ext cx="199697" cy="436775"/>
              <a:chOff x="0" y="0"/>
              <a:chExt cx="232262" cy="508000"/>
            </a:xfrm>
          </p:grpSpPr>
          <p:sp>
            <p:nvSpPr>
              <p:cNvPr id="283" name="Freeform 28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4" name="Group 284"/>
            <p:cNvGrpSpPr/>
            <p:nvPr/>
          </p:nvGrpSpPr>
          <p:grpSpPr>
            <a:xfrm rot="-7305832">
              <a:off x="138392" y="559483"/>
              <a:ext cx="199697" cy="436775"/>
              <a:chOff x="0" y="0"/>
              <a:chExt cx="232262" cy="508000"/>
            </a:xfrm>
          </p:grpSpPr>
          <p:sp>
            <p:nvSpPr>
              <p:cNvPr id="285" name="Freeform 28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6" name="Group 286"/>
            <p:cNvGrpSpPr/>
            <p:nvPr/>
          </p:nvGrpSpPr>
          <p:grpSpPr>
            <a:xfrm rot="-8686452">
              <a:off x="730701" y="17603"/>
              <a:ext cx="199697" cy="436775"/>
              <a:chOff x="0" y="0"/>
              <a:chExt cx="232262" cy="508000"/>
            </a:xfrm>
          </p:grpSpPr>
          <p:sp>
            <p:nvSpPr>
              <p:cNvPr id="287" name="Freeform 2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288" name="Group 288"/>
            <p:cNvGrpSpPr/>
            <p:nvPr/>
          </p:nvGrpSpPr>
          <p:grpSpPr>
            <a:xfrm rot="-3324996">
              <a:off x="635185" y="38080"/>
              <a:ext cx="199697" cy="436775"/>
              <a:chOff x="0" y="0"/>
              <a:chExt cx="232262" cy="508000"/>
            </a:xfrm>
          </p:grpSpPr>
          <p:sp>
            <p:nvSpPr>
              <p:cNvPr id="289" name="Freeform 2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290" name="Group 290"/>
          <p:cNvGrpSpPr/>
          <p:nvPr/>
        </p:nvGrpSpPr>
        <p:grpSpPr>
          <a:xfrm rot="-3517871">
            <a:off x="1251299" y="8019433"/>
            <a:ext cx="1022350" cy="1055422"/>
            <a:chOff x="0" y="0"/>
            <a:chExt cx="1363133" cy="1407229"/>
          </a:xfrm>
        </p:grpSpPr>
        <p:grpSp>
          <p:nvGrpSpPr>
            <p:cNvPr id="291" name="Group 291"/>
            <p:cNvGrpSpPr>
              <a:grpSpLocks noChangeAspect="1"/>
            </p:cNvGrpSpPr>
            <p:nvPr/>
          </p:nvGrpSpPr>
          <p:grpSpPr>
            <a:xfrm rot="-2490557">
              <a:off x="533314" y="547557"/>
              <a:ext cx="583547" cy="583547"/>
              <a:chOff x="0" y="0"/>
              <a:chExt cx="6350000" cy="6350000"/>
            </a:xfrm>
          </p:grpSpPr>
          <p:sp>
            <p:nvSpPr>
              <p:cNvPr id="292" name="Freeform 29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293" name="Freeform 29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294" name="Group 294"/>
            <p:cNvGrpSpPr/>
            <p:nvPr/>
          </p:nvGrpSpPr>
          <p:grpSpPr>
            <a:xfrm rot="-5659385">
              <a:off x="641729" y="186166"/>
              <a:ext cx="320511" cy="436775"/>
              <a:chOff x="0" y="0"/>
              <a:chExt cx="372777" cy="508000"/>
            </a:xfrm>
          </p:grpSpPr>
          <p:sp>
            <p:nvSpPr>
              <p:cNvPr id="295" name="Freeform 29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296" name="Group 296"/>
            <p:cNvGrpSpPr/>
            <p:nvPr/>
          </p:nvGrpSpPr>
          <p:grpSpPr>
            <a:xfrm rot="-10071992">
              <a:off x="236687" y="547074"/>
              <a:ext cx="321677" cy="436775"/>
              <a:chOff x="0" y="0"/>
              <a:chExt cx="374133" cy="508000"/>
            </a:xfrm>
          </p:grpSpPr>
          <p:sp>
            <p:nvSpPr>
              <p:cNvPr id="297" name="Freeform 29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298" name="Group 298"/>
            <p:cNvGrpSpPr/>
            <p:nvPr/>
          </p:nvGrpSpPr>
          <p:grpSpPr>
            <a:xfrm rot="2909442">
              <a:off x="933131" y="924100"/>
              <a:ext cx="320511" cy="436775"/>
              <a:chOff x="0" y="0"/>
              <a:chExt cx="372777" cy="508000"/>
            </a:xfrm>
          </p:grpSpPr>
          <p:sp>
            <p:nvSpPr>
              <p:cNvPr id="299" name="Freeform 29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00" name="Group 300"/>
            <p:cNvGrpSpPr/>
            <p:nvPr/>
          </p:nvGrpSpPr>
          <p:grpSpPr>
            <a:xfrm rot="-4696161">
              <a:off x="318923" y="552672"/>
              <a:ext cx="199697" cy="436775"/>
              <a:chOff x="0" y="0"/>
              <a:chExt cx="232262" cy="508000"/>
            </a:xfrm>
          </p:grpSpPr>
          <p:sp>
            <p:nvSpPr>
              <p:cNvPr id="301" name="Freeform 30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2" name="Group 302"/>
            <p:cNvGrpSpPr/>
            <p:nvPr/>
          </p:nvGrpSpPr>
          <p:grpSpPr>
            <a:xfrm rot="-2490557">
              <a:off x="1007115" y="939442"/>
              <a:ext cx="199697" cy="436775"/>
              <a:chOff x="0" y="0"/>
              <a:chExt cx="232262" cy="508000"/>
            </a:xfrm>
          </p:grpSpPr>
          <p:sp>
            <p:nvSpPr>
              <p:cNvPr id="303" name="Freeform 30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4" name="Group 304"/>
            <p:cNvGrpSpPr/>
            <p:nvPr/>
          </p:nvGrpSpPr>
          <p:grpSpPr>
            <a:xfrm rot="8932711">
              <a:off x="157955" y="463776"/>
              <a:ext cx="199697" cy="436775"/>
              <a:chOff x="0" y="0"/>
              <a:chExt cx="232262" cy="508000"/>
            </a:xfrm>
          </p:grpSpPr>
          <p:sp>
            <p:nvSpPr>
              <p:cNvPr id="305" name="Freeform 30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6" name="Group 306"/>
            <p:cNvGrpSpPr/>
            <p:nvPr/>
          </p:nvGrpSpPr>
          <p:grpSpPr>
            <a:xfrm rot="-7305832">
              <a:off x="138392" y="559483"/>
              <a:ext cx="199697" cy="436775"/>
              <a:chOff x="0" y="0"/>
              <a:chExt cx="232262" cy="508000"/>
            </a:xfrm>
          </p:grpSpPr>
          <p:sp>
            <p:nvSpPr>
              <p:cNvPr id="307" name="Freeform 30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08" name="Group 308"/>
            <p:cNvGrpSpPr/>
            <p:nvPr/>
          </p:nvGrpSpPr>
          <p:grpSpPr>
            <a:xfrm rot="-8686452">
              <a:off x="730701" y="17603"/>
              <a:ext cx="199697" cy="436775"/>
              <a:chOff x="0" y="0"/>
              <a:chExt cx="232262" cy="508000"/>
            </a:xfrm>
          </p:grpSpPr>
          <p:sp>
            <p:nvSpPr>
              <p:cNvPr id="309" name="Freeform 30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10" name="Group 310"/>
            <p:cNvGrpSpPr/>
            <p:nvPr/>
          </p:nvGrpSpPr>
          <p:grpSpPr>
            <a:xfrm rot="-3324996">
              <a:off x="635185" y="38080"/>
              <a:ext cx="199697" cy="436775"/>
              <a:chOff x="0" y="0"/>
              <a:chExt cx="232262" cy="508000"/>
            </a:xfrm>
          </p:grpSpPr>
          <p:sp>
            <p:nvSpPr>
              <p:cNvPr id="311" name="Freeform 31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312" name="Group 312"/>
          <p:cNvGrpSpPr/>
          <p:nvPr/>
        </p:nvGrpSpPr>
        <p:grpSpPr>
          <a:xfrm rot="4431079">
            <a:off x="1251299" y="9048133"/>
            <a:ext cx="1022350" cy="1055422"/>
            <a:chOff x="0" y="0"/>
            <a:chExt cx="1363133" cy="1407229"/>
          </a:xfrm>
        </p:grpSpPr>
        <p:grpSp>
          <p:nvGrpSpPr>
            <p:cNvPr id="313" name="Group 313"/>
            <p:cNvGrpSpPr>
              <a:grpSpLocks noChangeAspect="1"/>
            </p:cNvGrpSpPr>
            <p:nvPr/>
          </p:nvGrpSpPr>
          <p:grpSpPr>
            <a:xfrm rot="-2490557">
              <a:off x="533314" y="547557"/>
              <a:ext cx="583547" cy="583547"/>
              <a:chOff x="0" y="0"/>
              <a:chExt cx="6350000" cy="6350000"/>
            </a:xfrm>
          </p:grpSpPr>
          <p:sp>
            <p:nvSpPr>
              <p:cNvPr id="314" name="Freeform 31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sp>
            <p:nvSpPr>
              <p:cNvPr id="315" name="Freeform 31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0EDDD2"/>
              </a:solidFill>
            </p:spPr>
          </p:sp>
        </p:grpSp>
        <p:grpSp>
          <p:nvGrpSpPr>
            <p:cNvPr id="316" name="Group 316"/>
            <p:cNvGrpSpPr/>
            <p:nvPr/>
          </p:nvGrpSpPr>
          <p:grpSpPr>
            <a:xfrm rot="-5659385">
              <a:off x="641729" y="186166"/>
              <a:ext cx="320511" cy="436775"/>
              <a:chOff x="0" y="0"/>
              <a:chExt cx="372777" cy="508000"/>
            </a:xfrm>
          </p:grpSpPr>
          <p:sp>
            <p:nvSpPr>
              <p:cNvPr id="317" name="Freeform 31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18" name="Group 318"/>
            <p:cNvGrpSpPr/>
            <p:nvPr/>
          </p:nvGrpSpPr>
          <p:grpSpPr>
            <a:xfrm rot="-10071992">
              <a:off x="236687" y="547074"/>
              <a:ext cx="321677" cy="436775"/>
              <a:chOff x="0" y="0"/>
              <a:chExt cx="374133" cy="508000"/>
            </a:xfrm>
          </p:grpSpPr>
          <p:sp>
            <p:nvSpPr>
              <p:cNvPr id="319" name="Freeform 31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0EDDD2"/>
              </a:solidFill>
            </p:spPr>
          </p:sp>
        </p:grpSp>
        <p:grpSp>
          <p:nvGrpSpPr>
            <p:cNvPr id="320" name="Group 320"/>
            <p:cNvGrpSpPr/>
            <p:nvPr/>
          </p:nvGrpSpPr>
          <p:grpSpPr>
            <a:xfrm rot="2909442">
              <a:off x="933131" y="924100"/>
              <a:ext cx="320511" cy="436775"/>
              <a:chOff x="0" y="0"/>
              <a:chExt cx="372777" cy="508000"/>
            </a:xfrm>
          </p:grpSpPr>
          <p:sp>
            <p:nvSpPr>
              <p:cNvPr id="321" name="Freeform 32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0EDDD2"/>
              </a:solidFill>
            </p:spPr>
          </p:sp>
        </p:grpSp>
        <p:grpSp>
          <p:nvGrpSpPr>
            <p:cNvPr id="322" name="Group 322"/>
            <p:cNvGrpSpPr/>
            <p:nvPr/>
          </p:nvGrpSpPr>
          <p:grpSpPr>
            <a:xfrm rot="-4696161">
              <a:off x="318923" y="552672"/>
              <a:ext cx="199697" cy="436775"/>
              <a:chOff x="0" y="0"/>
              <a:chExt cx="232262" cy="508000"/>
            </a:xfrm>
          </p:grpSpPr>
          <p:sp>
            <p:nvSpPr>
              <p:cNvPr id="323" name="Freeform 3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24" name="Group 324"/>
            <p:cNvGrpSpPr/>
            <p:nvPr/>
          </p:nvGrpSpPr>
          <p:grpSpPr>
            <a:xfrm rot="-2490557">
              <a:off x="1007115" y="939442"/>
              <a:ext cx="199697" cy="436775"/>
              <a:chOff x="0" y="0"/>
              <a:chExt cx="232262" cy="508000"/>
            </a:xfrm>
          </p:grpSpPr>
          <p:sp>
            <p:nvSpPr>
              <p:cNvPr id="325" name="Freeform 3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26" name="Group 326"/>
            <p:cNvGrpSpPr/>
            <p:nvPr/>
          </p:nvGrpSpPr>
          <p:grpSpPr>
            <a:xfrm rot="8932711">
              <a:off x="157955" y="463776"/>
              <a:ext cx="199697" cy="436775"/>
              <a:chOff x="0" y="0"/>
              <a:chExt cx="232262" cy="508000"/>
            </a:xfrm>
          </p:grpSpPr>
          <p:sp>
            <p:nvSpPr>
              <p:cNvPr id="327" name="Freeform 3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28" name="Group 328"/>
            <p:cNvGrpSpPr/>
            <p:nvPr/>
          </p:nvGrpSpPr>
          <p:grpSpPr>
            <a:xfrm rot="-7305832">
              <a:off x="138392" y="559483"/>
              <a:ext cx="199697" cy="436775"/>
              <a:chOff x="0" y="0"/>
              <a:chExt cx="232262" cy="508000"/>
            </a:xfrm>
          </p:grpSpPr>
          <p:sp>
            <p:nvSpPr>
              <p:cNvPr id="329" name="Freeform 3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30" name="Group 330"/>
            <p:cNvGrpSpPr/>
            <p:nvPr/>
          </p:nvGrpSpPr>
          <p:grpSpPr>
            <a:xfrm rot="-8686452">
              <a:off x="730701" y="17603"/>
              <a:ext cx="199697" cy="436775"/>
              <a:chOff x="0" y="0"/>
              <a:chExt cx="232262" cy="508000"/>
            </a:xfrm>
          </p:grpSpPr>
          <p:sp>
            <p:nvSpPr>
              <p:cNvPr id="331" name="Freeform 3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nvGrpSpPr>
            <p:cNvPr id="332" name="Group 332"/>
            <p:cNvGrpSpPr/>
            <p:nvPr/>
          </p:nvGrpSpPr>
          <p:grpSpPr>
            <a:xfrm rot="-3324996">
              <a:off x="635185" y="38080"/>
              <a:ext cx="199697" cy="436775"/>
              <a:chOff x="0" y="0"/>
              <a:chExt cx="232262" cy="508000"/>
            </a:xfrm>
          </p:grpSpPr>
          <p:sp>
            <p:nvSpPr>
              <p:cNvPr id="333" name="Freeform 3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0EDDD2"/>
              </a:solidFill>
            </p:spPr>
          </p:sp>
        </p:grpSp>
      </p:grpSp>
      <p:grpSp>
        <p:nvGrpSpPr>
          <p:cNvPr id="334" name="Group 334"/>
          <p:cNvGrpSpPr>
            <a:grpSpLocks noChangeAspect="1"/>
          </p:cNvGrpSpPr>
          <p:nvPr/>
        </p:nvGrpSpPr>
        <p:grpSpPr>
          <a:xfrm>
            <a:off x="5696110" y="1046584"/>
            <a:ext cx="8424593" cy="8229600"/>
            <a:chOff x="0" y="0"/>
            <a:chExt cx="4828540" cy="4716780"/>
          </a:xfrm>
        </p:grpSpPr>
        <p:sp>
          <p:nvSpPr>
            <p:cNvPr id="335" name="Freeform 335"/>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18253" r="-66" b="-18298"/>
              </a:stretch>
            </a:blipFill>
          </p:spPr>
        </p:sp>
      </p:grpSp>
      <p:sp>
        <p:nvSpPr>
          <p:cNvPr id="336" name="TextBox 336"/>
          <p:cNvSpPr txBox="1"/>
          <p:nvPr/>
        </p:nvSpPr>
        <p:spPr>
          <a:xfrm>
            <a:off x="7107401" y="9210675"/>
            <a:ext cx="6224150" cy="877019"/>
          </a:xfrm>
          <a:prstGeom prst="rect">
            <a:avLst/>
          </a:prstGeom>
        </p:spPr>
        <p:txBody>
          <a:bodyPr lIns="0" tIns="0" rIns="0" bIns="0" rtlCol="0" anchor="t">
            <a:spAutoFit/>
          </a:bodyPr>
          <a:lstStyle/>
          <a:p>
            <a:pPr>
              <a:lnSpc>
                <a:spcPts val="7160"/>
              </a:lnSpc>
            </a:pPr>
            <a:r>
              <a:rPr lang="en-US" sz="5507" spc="275">
                <a:solidFill>
                  <a:srgbClr val="0EDDD2"/>
                </a:solidFill>
                <a:latin typeface="Norwester"/>
              </a:rPr>
              <a:t>ROY ROGERS, AGE 5</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292504-ED55-EB43-88DA-67FDFC12097D}"/>
              </a:ext>
            </a:extLst>
          </p:cNvPr>
          <p:cNvSpPr txBox="1"/>
          <p:nvPr/>
        </p:nvSpPr>
        <p:spPr>
          <a:xfrm>
            <a:off x="3556000" y="2506133"/>
            <a:ext cx="9702800" cy="4401205"/>
          </a:xfrm>
          <a:prstGeom prst="rect">
            <a:avLst/>
          </a:prstGeom>
          <a:noFill/>
        </p:spPr>
        <p:txBody>
          <a:bodyPr wrap="square" rtlCol="0">
            <a:spAutoFit/>
          </a:bodyPr>
          <a:lstStyle/>
          <a:p>
            <a:pPr algn="ctr"/>
            <a:r>
              <a:rPr lang="en-US" sz="4000" u="sng" dirty="0"/>
              <a:t>Comparison to Other Major Life Decisions</a:t>
            </a:r>
          </a:p>
          <a:p>
            <a:pPr algn="ctr"/>
            <a:endParaRPr lang="en-US" sz="4000" dirty="0"/>
          </a:p>
          <a:p>
            <a:r>
              <a:rPr lang="en-US" sz="4000" dirty="0"/>
              <a:t>Having children						13%</a:t>
            </a:r>
          </a:p>
          <a:p>
            <a:r>
              <a:rPr lang="en-US" sz="4000" dirty="0"/>
              <a:t>Getting a tattoo						16%</a:t>
            </a:r>
          </a:p>
          <a:p>
            <a:r>
              <a:rPr lang="en-US" sz="4000" dirty="0"/>
              <a:t>Getting married						31%</a:t>
            </a:r>
          </a:p>
          <a:p>
            <a:r>
              <a:rPr lang="en-US" sz="4000" dirty="0"/>
              <a:t>Getting a dog						54%</a:t>
            </a:r>
          </a:p>
          <a:p>
            <a:endParaRPr lang="en-US" sz="4000" dirty="0"/>
          </a:p>
        </p:txBody>
      </p:sp>
    </p:spTree>
    <p:extLst>
      <p:ext uri="{BB962C8B-B14F-4D97-AF65-F5344CB8AC3E}">
        <p14:creationId xmlns:p14="http://schemas.microsoft.com/office/powerpoint/2010/main" val="13017441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B58EEB-EEC4-2D4D-9FFA-96A5B5E7EE7E}"/>
              </a:ext>
            </a:extLst>
          </p:cNvPr>
          <p:cNvSpPr txBox="1"/>
          <p:nvPr/>
        </p:nvSpPr>
        <p:spPr>
          <a:xfrm>
            <a:off x="3733800" y="3009900"/>
            <a:ext cx="11606639" cy="3170099"/>
          </a:xfrm>
          <a:prstGeom prst="rect">
            <a:avLst/>
          </a:prstGeom>
          <a:noFill/>
        </p:spPr>
        <p:txBody>
          <a:bodyPr wrap="none" rtlCol="0">
            <a:spAutoFit/>
          </a:bodyPr>
          <a:lstStyle/>
          <a:p>
            <a:pPr algn="ctr"/>
            <a:r>
              <a:rPr lang="en-US" sz="4000" dirty="0"/>
              <a:t>The Discovery Channel 2000</a:t>
            </a:r>
          </a:p>
          <a:p>
            <a:pPr algn="ctr"/>
            <a:endParaRPr lang="en-US" sz="4000" dirty="0"/>
          </a:p>
          <a:p>
            <a:pPr algn="ctr"/>
            <a:r>
              <a:rPr lang="en-US" sz="4000" dirty="0"/>
              <a:t>Is It A Boy or a Girl?</a:t>
            </a:r>
          </a:p>
          <a:p>
            <a:pPr algn="ctr"/>
            <a:endParaRPr lang="en-US" sz="4000" dirty="0"/>
          </a:p>
          <a:p>
            <a:pPr algn="ctr"/>
            <a:r>
              <a:rPr lang="en-US" sz="4000" dirty="0"/>
              <a:t>https://</a:t>
            </a:r>
            <a:r>
              <a:rPr lang="en-US" sz="4000" dirty="0" err="1"/>
              <a:t>www.youtube.com</a:t>
            </a:r>
            <a:r>
              <a:rPr lang="en-US" sz="4000" dirty="0"/>
              <a:t>/</a:t>
            </a:r>
            <a:r>
              <a:rPr lang="en-US" sz="4000" dirty="0" err="1"/>
              <a:t>watch?v</a:t>
            </a:r>
            <a:r>
              <a:rPr lang="en-US" sz="4000" dirty="0"/>
              <a:t>=m84MfB0yN10</a:t>
            </a:r>
          </a:p>
        </p:txBody>
      </p:sp>
    </p:spTree>
    <p:extLst>
      <p:ext uri="{BB962C8B-B14F-4D97-AF65-F5344CB8AC3E}">
        <p14:creationId xmlns:p14="http://schemas.microsoft.com/office/powerpoint/2010/main" val="1969408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E0752A-18DE-AE4C-9057-C352E038FFA5}"/>
              </a:ext>
            </a:extLst>
          </p:cNvPr>
          <p:cNvSpPr txBox="1"/>
          <p:nvPr/>
        </p:nvSpPr>
        <p:spPr>
          <a:xfrm>
            <a:off x="2286000" y="1104900"/>
            <a:ext cx="13235867" cy="8956298"/>
          </a:xfrm>
          <a:prstGeom prst="rect">
            <a:avLst/>
          </a:prstGeom>
          <a:noFill/>
        </p:spPr>
        <p:txBody>
          <a:bodyPr wrap="none" rtlCol="0">
            <a:spAutoFit/>
          </a:bodyPr>
          <a:lstStyle/>
          <a:p>
            <a:r>
              <a:rPr lang="en-US" sz="3200" u="sng" dirty="0"/>
              <a:t>Resources for Working with LGBTQ+ Youth</a:t>
            </a:r>
          </a:p>
          <a:p>
            <a:endParaRPr lang="en-US" sz="3200" dirty="0"/>
          </a:p>
          <a:p>
            <a:r>
              <a:rPr lang="en-US" sz="3200" dirty="0"/>
              <a:t>Watch The Science of Gender on YouTube under the name of Linden Jordan</a:t>
            </a:r>
          </a:p>
          <a:p>
            <a:endParaRPr lang="en-US" sz="3200" dirty="0"/>
          </a:p>
          <a:p>
            <a:r>
              <a:rPr lang="en-US" sz="3200" dirty="0"/>
              <a:t>Books:  That’s the Way It Always Is  Laurie Frankel</a:t>
            </a:r>
          </a:p>
          <a:p>
            <a:endParaRPr lang="en-US" sz="3200" dirty="0"/>
          </a:p>
          <a:p>
            <a:r>
              <a:rPr lang="en-US" sz="3200" dirty="0"/>
              <a:t>		   Gender Queer    Maia </a:t>
            </a:r>
            <a:r>
              <a:rPr lang="en-US" sz="3200" dirty="0" err="1"/>
              <a:t>Kobabe</a:t>
            </a:r>
            <a:endParaRPr lang="en-US" sz="3200" dirty="0"/>
          </a:p>
          <a:p>
            <a:endParaRPr lang="en-US" sz="3200" dirty="0"/>
          </a:p>
          <a:p>
            <a:r>
              <a:rPr lang="en-US" sz="3200" dirty="0"/>
              <a:t>           A Clinician’s Guide to Gender–Affirming Care   Sand Chang and others</a:t>
            </a:r>
          </a:p>
          <a:p>
            <a:endParaRPr lang="en-US" sz="3200" dirty="0"/>
          </a:p>
          <a:p>
            <a:r>
              <a:rPr lang="en-US" sz="3200" dirty="0"/>
              <a:t>		  Raising the Transgender Child   Michele </a:t>
            </a:r>
            <a:r>
              <a:rPr lang="en-US" sz="3200" dirty="0" err="1"/>
              <a:t>Angello</a:t>
            </a:r>
            <a:endParaRPr lang="en-US" sz="3200" dirty="0"/>
          </a:p>
          <a:p>
            <a:endParaRPr lang="en-US" sz="3200" dirty="0"/>
          </a:p>
          <a:p>
            <a:r>
              <a:rPr lang="en-US" sz="3200" dirty="0"/>
              <a:t>Websites:  </a:t>
            </a:r>
            <a:r>
              <a:rPr lang="en-US" sz="3200" dirty="0" err="1"/>
              <a:t>Pflagskagit.org</a:t>
            </a:r>
            <a:endParaRPr lang="en-US" sz="3200" dirty="0"/>
          </a:p>
          <a:p>
            <a:r>
              <a:rPr lang="en-US" sz="3200" dirty="0"/>
              <a:t>				</a:t>
            </a:r>
            <a:r>
              <a:rPr lang="en-US" sz="3200" dirty="0" err="1"/>
              <a:t>Pflag.org</a:t>
            </a:r>
            <a:endParaRPr lang="en-US" sz="3200" dirty="0"/>
          </a:p>
          <a:p>
            <a:r>
              <a:rPr lang="en-US" sz="3200" dirty="0"/>
              <a:t>				</a:t>
            </a:r>
            <a:r>
              <a:rPr lang="en-US" sz="3200" dirty="0" err="1"/>
              <a:t>Transfamilies.org</a:t>
            </a:r>
            <a:endParaRPr lang="en-US" sz="3200" dirty="0"/>
          </a:p>
          <a:p>
            <a:r>
              <a:rPr lang="en-US" sz="3200" dirty="0"/>
              <a:t>				</a:t>
            </a:r>
            <a:r>
              <a:rPr lang="en-US" sz="3200" dirty="0" err="1"/>
              <a:t>Genderspectrum.org</a:t>
            </a:r>
            <a:endParaRPr lang="en-US" sz="3200" dirty="0"/>
          </a:p>
          <a:p>
            <a:r>
              <a:rPr lang="en-US" sz="3200" dirty="0"/>
              <a:t>				</a:t>
            </a:r>
            <a:r>
              <a:rPr lang="en-US" sz="3200" dirty="0" err="1"/>
              <a:t>thetrevorproject.org</a:t>
            </a:r>
            <a:r>
              <a:rPr lang="en-US" sz="3200" dirty="0"/>
              <a:t>  Suicide hotline and more</a:t>
            </a:r>
          </a:p>
          <a:p>
            <a:r>
              <a:rPr lang="en-US" sz="3200" dirty="0"/>
              <a:t>				</a:t>
            </a:r>
          </a:p>
        </p:txBody>
      </p:sp>
    </p:spTree>
    <p:extLst>
      <p:ext uri="{BB962C8B-B14F-4D97-AF65-F5344CB8AC3E}">
        <p14:creationId xmlns:p14="http://schemas.microsoft.com/office/powerpoint/2010/main" val="16783992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A8046E-9C56-FC4A-B0D2-CBDCC98D460D}"/>
              </a:ext>
            </a:extLst>
          </p:cNvPr>
          <p:cNvSpPr txBox="1"/>
          <p:nvPr/>
        </p:nvSpPr>
        <p:spPr>
          <a:xfrm>
            <a:off x="1936376" y="1649506"/>
            <a:ext cx="12590498" cy="3539430"/>
          </a:xfrm>
          <a:prstGeom prst="rect">
            <a:avLst/>
          </a:prstGeom>
          <a:noFill/>
        </p:spPr>
        <p:txBody>
          <a:bodyPr wrap="none" rtlCol="0">
            <a:spAutoFit/>
          </a:bodyPr>
          <a:lstStyle/>
          <a:p>
            <a:r>
              <a:rPr lang="en-US" sz="3200" dirty="0"/>
              <a:t>For teens ages 13-19</a:t>
            </a:r>
          </a:p>
          <a:p>
            <a:r>
              <a:rPr lang="en-US" sz="3200" dirty="0"/>
              <a:t>			Q Chat Space- </a:t>
            </a:r>
            <a:r>
              <a:rPr lang="en-US" sz="3200" dirty="0" err="1"/>
              <a:t>qchatspace.org</a:t>
            </a:r>
            <a:endParaRPr lang="en-US" sz="3200" dirty="0"/>
          </a:p>
          <a:p>
            <a:r>
              <a:rPr lang="en-US" sz="3200" dirty="0"/>
              <a:t>			</a:t>
            </a:r>
            <a:r>
              <a:rPr lang="en-US" sz="3200" dirty="0" err="1"/>
              <a:t>imiguide.org</a:t>
            </a:r>
            <a:r>
              <a:rPr lang="en-US" sz="3200" dirty="0"/>
              <a:t> – great resources and skills for mental health support</a:t>
            </a:r>
          </a:p>
          <a:p>
            <a:endParaRPr lang="en-US" sz="3200" dirty="0"/>
          </a:p>
          <a:p>
            <a:endParaRPr lang="en-US" sz="3200" dirty="0"/>
          </a:p>
          <a:p>
            <a:r>
              <a:rPr lang="en-US" sz="3200" dirty="0"/>
              <a:t>For a great list of recommended books for all ages and parents:</a:t>
            </a:r>
          </a:p>
          <a:p>
            <a:r>
              <a:rPr lang="en-US" sz="3200" dirty="0"/>
              <a:t> 			https://</a:t>
            </a:r>
            <a:r>
              <a:rPr lang="en-US" sz="3200" dirty="0" err="1"/>
              <a:t>pflagskagit.org</a:t>
            </a:r>
            <a:r>
              <a:rPr lang="en-US" sz="3200" dirty="0"/>
              <a:t>/general-resources/school-book-list/</a:t>
            </a:r>
          </a:p>
        </p:txBody>
      </p:sp>
    </p:spTree>
    <p:extLst>
      <p:ext uri="{BB962C8B-B14F-4D97-AF65-F5344CB8AC3E}">
        <p14:creationId xmlns:p14="http://schemas.microsoft.com/office/powerpoint/2010/main" val="3570462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9455" t="28102" r="19455"/>
          <a:stretch>
            <a:fillRect/>
          </a:stretch>
        </p:blipFill>
        <p:spPr>
          <a:xfrm>
            <a:off x="6127118" y="1277331"/>
            <a:ext cx="10495064" cy="8229600"/>
          </a:xfrm>
          <a:prstGeom prst="rect">
            <a:avLst/>
          </a:prstGeom>
        </p:spPr>
      </p:pic>
      <p:pic>
        <p:nvPicPr>
          <p:cNvPr id="3" name="Picture 3"/>
          <p:cNvPicPr>
            <a:picLocks noChangeAspect="1"/>
          </p:cNvPicPr>
          <p:nvPr/>
        </p:nvPicPr>
        <p:blipFill>
          <a:blip r:embed="rId3"/>
          <a:srcRect/>
          <a:stretch>
            <a:fillRect/>
          </a:stretch>
        </p:blipFill>
        <p:spPr>
          <a:xfrm>
            <a:off x="1761360" y="1277331"/>
            <a:ext cx="5472684" cy="8229600"/>
          </a:xfrm>
          <a:prstGeom prst="rect">
            <a:avLst/>
          </a:prstGeom>
        </p:spPr>
      </p:pic>
      <p:sp>
        <p:nvSpPr>
          <p:cNvPr id="4" name="TextBox 4"/>
          <p:cNvSpPr txBox="1"/>
          <p:nvPr/>
        </p:nvSpPr>
        <p:spPr>
          <a:xfrm>
            <a:off x="9935704" y="5543040"/>
            <a:ext cx="5626900" cy="2500761"/>
          </a:xfrm>
          <a:prstGeom prst="rect">
            <a:avLst/>
          </a:prstGeom>
        </p:spPr>
        <p:txBody>
          <a:bodyPr lIns="0" tIns="0" rIns="0" bIns="0" rtlCol="0" anchor="t">
            <a:spAutoFit/>
          </a:bodyPr>
          <a:lstStyle/>
          <a:p>
            <a:pPr algn="ctr">
              <a:lnSpc>
                <a:spcPts val="9768"/>
              </a:lnSpc>
            </a:pPr>
            <a:r>
              <a:rPr lang="en-US" sz="8800" b="1">
                <a:solidFill>
                  <a:srgbClr val="545454"/>
                </a:solidFill>
                <a:latin typeface="Shadows Into Light Two"/>
              </a:rPr>
              <a:t>are invited to a party!!!</a:t>
            </a:r>
          </a:p>
        </p:txBody>
      </p:sp>
      <p:sp>
        <p:nvSpPr>
          <p:cNvPr id="5" name="TextBox 5"/>
          <p:cNvSpPr txBox="1"/>
          <p:nvPr/>
        </p:nvSpPr>
        <p:spPr>
          <a:xfrm>
            <a:off x="11750546" y="4459139"/>
            <a:ext cx="1997218" cy="932992"/>
          </a:xfrm>
          <a:prstGeom prst="rect">
            <a:avLst/>
          </a:prstGeom>
        </p:spPr>
        <p:txBody>
          <a:bodyPr lIns="0" tIns="0" rIns="0" bIns="0" rtlCol="0" anchor="t">
            <a:spAutoFit/>
          </a:bodyPr>
          <a:lstStyle/>
          <a:p>
            <a:pPr algn="ctr">
              <a:lnSpc>
                <a:spcPts val="7295"/>
              </a:lnSpc>
            </a:pPr>
            <a:r>
              <a:rPr lang="en-US" sz="6399" b="1" i="1">
                <a:solidFill>
                  <a:srgbClr val="545454"/>
                </a:solidFill>
                <a:latin typeface="League Spartan"/>
              </a:rPr>
              <a:t>You</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grpSp>
        <p:nvGrpSpPr>
          <p:cNvPr id="2" name="Group 2"/>
          <p:cNvGrpSpPr/>
          <p:nvPr/>
        </p:nvGrpSpPr>
        <p:grpSpPr>
          <a:xfrm>
            <a:off x="8988605" y="0"/>
            <a:ext cx="9314352" cy="10287000"/>
            <a:chOff x="0" y="0"/>
            <a:chExt cx="2166162" cy="2392362"/>
          </a:xfrm>
        </p:grpSpPr>
        <p:sp>
          <p:nvSpPr>
            <p:cNvPr id="3" name="Freeform 3"/>
            <p:cNvSpPr/>
            <p:nvPr/>
          </p:nvSpPr>
          <p:spPr>
            <a:xfrm>
              <a:off x="0" y="0"/>
              <a:ext cx="2166162" cy="2392362"/>
            </a:xfrm>
            <a:custGeom>
              <a:avLst/>
              <a:gdLst/>
              <a:ahLst/>
              <a:cxnLst/>
              <a:rect l="l" t="t" r="r" b="b"/>
              <a:pathLst>
                <a:path w="2166162" h="2392362">
                  <a:moveTo>
                    <a:pt x="0" y="0"/>
                  </a:moveTo>
                  <a:lnTo>
                    <a:pt x="2166162" y="0"/>
                  </a:lnTo>
                  <a:lnTo>
                    <a:pt x="2166162" y="2392362"/>
                  </a:lnTo>
                  <a:lnTo>
                    <a:pt x="0" y="2392362"/>
                  </a:lnTo>
                  <a:close/>
                </a:path>
              </a:pathLst>
            </a:custGeom>
            <a:solidFill>
              <a:srgbClr val="E8B3D9"/>
            </a:solidFill>
          </p:spPr>
        </p:sp>
      </p:grpSp>
      <p:sp>
        <p:nvSpPr>
          <p:cNvPr id="4" name="TextBox 4"/>
          <p:cNvSpPr txBox="1"/>
          <p:nvPr/>
        </p:nvSpPr>
        <p:spPr>
          <a:xfrm>
            <a:off x="3981197" y="613410"/>
            <a:ext cx="16230600" cy="963930"/>
          </a:xfrm>
          <a:prstGeom prst="rect">
            <a:avLst/>
          </a:prstGeom>
        </p:spPr>
        <p:txBody>
          <a:bodyPr lIns="0" tIns="0" rIns="0" bIns="0" rtlCol="0" anchor="t">
            <a:spAutoFit/>
          </a:bodyPr>
          <a:lstStyle/>
          <a:p>
            <a:pPr algn="just">
              <a:lnSpc>
                <a:spcPts val="7200"/>
              </a:lnSpc>
            </a:pPr>
            <a:r>
              <a:rPr lang="en-US" sz="7200">
                <a:solidFill>
                  <a:srgbClr val="FFFFFF"/>
                </a:solidFill>
                <a:latin typeface="Norwester"/>
              </a:rPr>
              <a:t>NEED WE SAY MORE?</a:t>
            </a:r>
          </a:p>
        </p:txBody>
      </p:sp>
      <p:pic>
        <p:nvPicPr>
          <p:cNvPr id="5" name="Picture 5"/>
          <p:cNvPicPr>
            <a:picLocks noChangeAspect="1"/>
          </p:cNvPicPr>
          <p:nvPr/>
        </p:nvPicPr>
        <p:blipFill>
          <a:blip r:embed="rId2"/>
          <a:srcRect/>
          <a:stretch>
            <a:fillRect/>
          </a:stretch>
        </p:blipFill>
        <p:spPr>
          <a:xfrm>
            <a:off x="3772962" y="2057400"/>
            <a:ext cx="11021786" cy="82296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TextBox 2"/>
          <p:cNvSpPr txBox="1"/>
          <p:nvPr/>
        </p:nvSpPr>
        <p:spPr>
          <a:xfrm>
            <a:off x="904384" y="1162050"/>
            <a:ext cx="16230600" cy="963930"/>
          </a:xfrm>
          <a:prstGeom prst="rect">
            <a:avLst/>
          </a:prstGeom>
        </p:spPr>
        <p:txBody>
          <a:bodyPr lIns="0" tIns="0" rIns="0" bIns="0" rtlCol="0" anchor="t">
            <a:spAutoFit/>
          </a:bodyPr>
          <a:lstStyle/>
          <a:p>
            <a:pPr algn="just">
              <a:lnSpc>
                <a:spcPts val="7200"/>
              </a:lnSpc>
            </a:pPr>
            <a:r>
              <a:rPr lang="en-US" sz="7200">
                <a:solidFill>
                  <a:srgbClr val="FFFFFF"/>
                </a:solidFill>
                <a:latin typeface="Norwester"/>
              </a:rPr>
              <a:t>WHEN STORIES ARE DANGEROUS:</a:t>
            </a:r>
          </a:p>
        </p:txBody>
      </p:sp>
      <p:grpSp>
        <p:nvGrpSpPr>
          <p:cNvPr id="3" name="Group 3"/>
          <p:cNvGrpSpPr/>
          <p:nvPr/>
        </p:nvGrpSpPr>
        <p:grpSpPr>
          <a:xfrm>
            <a:off x="3429000" y="2791738"/>
            <a:ext cx="10084940" cy="5670620"/>
            <a:chOff x="0" y="809625"/>
            <a:chExt cx="13446587" cy="6896017"/>
          </a:xfrm>
        </p:grpSpPr>
        <p:sp>
          <p:nvSpPr>
            <p:cNvPr id="4" name="TextBox 4"/>
            <p:cNvSpPr txBox="1"/>
            <p:nvPr/>
          </p:nvSpPr>
          <p:spPr>
            <a:xfrm>
              <a:off x="0" y="4524213"/>
              <a:ext cx="13446587" cy="3181429"/>
            </a:xfrm>
            <a:prstGeom prst="rect">
              <a:avLst/>
            </a:prstGeom>
          </p:spPr>
          <p:txBody>
            <a:bodyPr lIns="0" tIns="0" rIns="0" bIns="0" rtlCol="0" anchor="t">
              <a:spAutoFit/>
            </a:bodyPr>
            <a:lstStyle/>
            <a:p>
              <a:pPr algn="ctr">
                <a:lnSpc>
                  <a:spcPts val="5121"/>
                </a:lnSpc>
              </a:pPr>
              <a:r>
                <a:rPr lang="en-US" sz="4655" spc="325" dirty="0">
                  <a:solidFill>
                    <a:srgbClr val="EFF0F2"/>
                  </a:solidFill>
                  <a:latin typeface="Josefin Sans"/>
                </a:rPr>
                <a:t>THIS IS HOW MANY TRANSGENDER YOUTH WILL CONSIDER SUICIDE.</a:t>
              </a:r>
            </a:p>
            <a:p>
              <a:pPr algn="ctr">
                <a:lnSpc>
                  <a:spcPts val="5121"/>
                </a:lnSpc>
              </a:pPr>
              <a:r>
                <a:rPr lang="en-US" sz="4655" spc="325" dirty="0">
                  <a:solidFill>
                    <a:srgbClr val="EFF0F2"/>
                  </a:solidFill>
                  <a:latin typeface="Josefin Sans"/>
                </a:rPr>
                <a:t>(TREVOR PROJECT)</a:t>
              </a:r>
            </a:p>
          </p:txBody>
        </p:sp>
        <p:sp>
          <p:nvSpPr>
            <p:cNvPr id="5" name="TextBox 5"/>
            <p:cNvSpPr txBox="1"/>
            <p:nvPr/>
          </p:nvSpPr>
          <p:spPr>
            <a:xfrm>
              <a:off x="3011660" y="809625"/>
              <a:ext cx="7423267" cy="2513329"/>
            </a:xfrm>
            <a:prstGeom prst="rect">
              <a:avLst/>
            </a:prstGeom>
          </p:spPr>
          <p:txBody>
            <a:bodyPr lIns="0" tIns="0" rIns="0" bIns="0" rtlCol="0" anchor="t">
              <a:spAutoFit/>
            </a:bodyPr>
            <a:lstStyle/>
            <a:p>
              <a:pPr algn="ctr">
                <a:lnSpc>
                  <a:spcPts val="18179"/>
                </a:lnSpc>
              </a:pPr>
              <a:r>
                <a:rPr lang="en-US" sz="9600" b="1" dirty="0">
                  <a:solidFill>
                    <a:srgbClr val="0EDDD2"/>
                  </a:solidFill>
                  <a:latin typeface="Lora"/>
                </a:rPr>
                <a:t>41%</a:t>
              </a: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TextBox 2"/>
          <p:cNvSpPr txBox="1"/>
          <p:nvPr/>
        </p:nvSpPr>
        <p:spPr>
          <a:xfrm>
            <a:off x="904384" y="1162050"/>
            <a:ext cx="16230600" cy="963930"/>
          </a:xfrm>
          <a:prstGeom prst="rect">
            <a:avLst/>
          </a:prstGeom>
        </p:spPr>
        <p:txBody>
          <a:bodyPr lIns="0" tIns="0" rIns="0" bIns="0" rtlCol="0" anchor="t">
            <a:spAutoFit/>
          </a:bodyPr>
          <a:lstStyle/>
          <a:p>
            <a:pPr algn="just">
              <a:lnSpc>
                <a:spcPts val="7200"/>
              </a:lnSpc>
            </a:pPr>
            <a:r>
              <a:rPr lang="en-US" sz="7200">
                <a:solidFill>
                  <a:srgbClr val="FFFFFF"/>
                </a:solidFill>
                <a:latin typeface="Norwester"/>
              </a:rPr>
              <a:t>HOMELESS YOUTH:</a:t>
            </a:r>
          </a:p>
        </p:txBody>
      </p:sp>
      <p:sp>
        <p:nvSpPr>
          <p:cNvPr id="3" name="TextBox 3"/>
          <p:cNvSpPr txBox="1"/>
          <p:nvPr/>
        </p:nvSpPr>
        <p:spPr>
          <a:xfrm>
            <a:off x="3977214" y="6660962"/>
            <a:ext cx="10084940" cy="930106"/>
          </a:xfrm>
          <a:prstGeom prst="rect">
            <a:avLst/>
          </a:prstGeom>
        </p:spPr>
        <p:txBody>
          <a:bodyPr lIns="0" tIns="0" rIns="0" bIns="0" rtlCol="0" anchor="t">
            <a:spAutoFit/>
          </a:bodyPr>
          <a:lstStyle/>
          <a:p>
            <a:pPr algn="ctr">
              <a:lnSpc>
                <a:spcPts val="7040"/>
              </a:lnSpc>
            </a:pPr>
            <a:r>
              <a:rPr lang="en-US" sz="6400" spc="448">
                <a:solidFill>
                  <a:srgbClr val="EFF0F2"/>
                </a:solidFill>
                <a:latin typeface="Josefin Sans"/>
              </a:rPr>
              <a:t>LGBTQ*</a:t>
            </a:r>
          </a:p>
        </p:txBody>
      </p:sp>
      <p:sp>
        <p:nvSpPr>
          <p:cNvPr id="4" name="TextBox 4"/>
          <p:cNvSpPr txBox="1"/>
          <p:nvPr/>
        </p:nvSpPr>
        <p:spPr>
          <a:xfrm>
            <a:off x="6080565" y="4060759"/>
            <a:ext cx="6282265" cy="2562103"/>
          </a:xfrm>
          <a:prstGeom prst="rect">
            <a:avLst/>
          </a:prstGeom>
        </p:spPr>
        <p:txBody>
          <a:bodyPr lIns="0" tIns="0" rIns="0" bIns="0" rtlCol="0" anchor="t">
            <a:spAutoFit/>
          </a:bodyPr>
          <a:lstStyle/>
          <a:p>
            <a:pPr algn="ctr">
              <a:lnSpc>
                <a:spcPts val="18179"/>
              </a:lnSpc>
            </a:pPr>
            <a:r>
              <a:rPr lang="en-US" sz="22170" b="1">
                <a:solidFill>
                  <a:srgbClr val="0EDDD2"/>
                </a:solidFill>
                <a:latin typeface="Lora"/>
              </a:rPr>
              <a:t>43%</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EDDD2"/>
        </a:solidFill>
        <a:effectLst/>
      </p:bgPr>
    </p:bg>
    <p:spTree>
      <p:nvGrpSpPr>
        <p:cNvPr id="1" name=""/>
        <p:cNvGrpSpPr/>
        <p:nvPr/>
      </p:nvGrpSpPr>
      <p:grpSpPr>
        <a:xfrm>
          <a:off x="0" y="0"/>
          <a:ext cx="0" cy="0"/>
          <a:chOff x="0" y="0"/>
          <a:chExt cx="0" cy="0"/>
        </a:xfrm>
      </p:grpSpPr>
      <p:grpSp>
        <p:nvGrpSpPr>
          <p:cNvPr id="2" name="Group 2"/>
          <p:cNvGrpSpPr/>
          <p:nvPr/>
        </p:nvGrpSpPr>
        <p:grpSpPr>
          <a:xfrm>
            <a:off x="19237" y="0"/>
            <a:ext cx="9314352" cy="10287000"/>
            <a:chOff x="0" y="0"/>
            <a:chExt cx="2166162" cy="2392362"/>
          </a:xfrm>
        </p:grpSpPr>
        <p:sp>
          <p:nvSpPr>
            <p:cNvPr id="3" name="Freeform 3"/>
            <p:cNvSpPr/>
            <p:nvPr/>
          </p:nvSpPr>
          <p:spPr>
            <a:xfrm>
              <a:off x="0" y="0"/>
              <a:ext cx="2166162" cy="2392362"/>
            </a:xfrm>
            <a:custGeom>
              <a:avLst/>
              <a:gdLst/>
              <a:ahLst/>
              <a:cxnLst/>
              <a:rect l="l" t="t" r="r" b="b"/>
              <a:pathLst>
                <a:path w="2166162" h="2392362">
                  <a:moveTo>
                    <a:pt x="0" y="0"/>
                  </a:moveTo>
                  <a:lnTo>
                    <a:pt x="2166162" y="0"/>
                  </a:lnTo>
                  <a:lnTo>
                    <a:pt x="2166162" y="2392362"/>
                  </a:lnTo>
                  <a:lnTo>
                    <a:pt x="0" y="2392362"/>
                  </a:lnTo>
                  <a:close/>
                </a:path>
              </a:pathLst>
            </a:custGeom>
            <a:solidFill>
              <a:srgbClr val="303030"/>
            </a:solidFill>
          </p:spPr>
        </p:sp>
      </p:grpSp>
      <p:grpSp>
        <p:nvGrpSpPr>
          <p:cNvPr id="4" name="Group 4"/>
          <p:cNvGrpSpPr/>
          <p:nvPr/>
        </p:nvGrpSpPr>
        <p:grpSpPr>
          <a:xfrm>
            <a:off x="19237" y="267833"/>
            <a:ext cx="1022350" cy="1055422"/>
            <a:chOff x="0" y="0"/>
            <a:chExt cx="1363133" cy="1407229"/>
          </a:xfrm>
        </p:grpSpPr>
        <p:grpSp>
          <p:nvGrpSpPr>
            <p:cNvPr id="5" name="Group 5"/>
            <p:cNvGrpSpPr>
              <a:grpSpLocks noChangeAspect="1"/>
            </p:cNvGrpSpPr>
            <p:nvPr/>
          </p:nvGrpSpPr>
          <p:grpSpPr>
            <a:xfrm rot="-2490557">
              <a:off x="533314" y="547557"/>
              <a:ext cx="583547" cy="583547"/>
              <a:chOff x="0" y="0"/>
              <a:chExt cx="6350000" cy="6350000"/>
            </a:xfrm>
          </p:grpSpPr>
          <p:sp>
            <p:nvSpPr>
              <p:cNvPr id="6" name="Freeform 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7" name="Freeform 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8" name="Group 8"/>
            <p:cNvGrpSpPr/>
            <p:nvPr/>
          </p:nvGrpSpPr>
          <p:grpSpPr>
            <a:xfrm rot="-5659385">
              <a:off x="641729" y="186166"/>
              <a:ext cx="320511" cy="436775"/>
              <a:chOff x="0" y="0"/>
              <a:chExt cx="372777" cy="508000"/>
            </a:xfrm>
          </p:grpSpPr>
          <p:sp>
            <p:nvSpPr>
              <p:cNvPr id="9" name="Freeform 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10" name="Group 10"/>
            <p:cNvGrpSpPr/>
            <p:nvPr/>
          </p:nvGrpSpPr>
          <p:grpSpPr>
            <a:xfrm rot="-10071992">
              <a:off x="236687" y="547074"/>
              <a:ext cx="321677" cy="436775"/>
              <a:chOff x="0" y="0"/>
              <a:chExt cx="374133" cy="508000"/>
            </a:xfrm>
          </p:grpSpPr>
          <p:sp>
            <p:nvSpPr>
              <p:cNvPr id="11" name="Freeform 1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12" name="Group 12"/>
            <p:cNvGrpSpPr/>
            <p:nvPr/>
          </p:nvGrpSpPr>
          <p:grpSpPr>
            <a:xfrm rot="2909442">
              <a:off x="933131" y="924100"/>
              <a:ext cx="320511" cy="436775"/>
              <a:chOff x="0" y="0"/>
              <a:chExt cx="372777" cy="508000"/>
            </a:xfrm>
          </p:grpSpPr>
          <p:sp>
            <p:nvSpPr>
              <p:cNvPr id="13" name="Freeform 1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14" name="Group 14"/>
            <p:cNvGrpSpPr/>
            <p:nvPr/>
          </p:nvGrpSpPr>
          <p:grpSpPr>
            <a:xfrm rot="-4696161">
              <a:off x="318923" y="552672"/>
              <a:ext cx="199697" cy="436775"/>
              <a:chOff x="0" y="0"/>
              <a:chExt cx="232262" cy="508000"/>
            </a:xfrm>
          </p:grpSpPr>
          <p:sp>
            <p:nvSpPr>
              <p:cNvPr id="15" name="Freeform 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6" name="Group 16"/>
            <p:cNvGrpSpPr/>
            <p:nvPr/>
          </p:nvGrpSpPr>
          <p:grpSpPr>
            <a:xfrm rot="-2490557">
              <a:off x="1007115" y="939442"/>
              <a:ext cx="199697" cy="436775"/>
              <a:chOff x="0" y="0"/>
              <a:chExt cx="232262" cy="508000"/>
            </a:xfrm>
          </p:grpSpPr>
          <p:sp>
            <p:nvSpPr>
              <p:cNvPr id="17" name="Freeform 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8" name="Group 18"/>
            <p:cNvGrpSpPr/>
            <p:nvPr/>
          </p:nvGrpSpPr>
          <p:grpSpPr>
            <a:xfrm rot="8932711">
              <a:off x="157955" y="463776"/>
              <a:ext cx="199697" cy="436775"/>
              <a:chOff x="0" y="0"/>
              <a:chExt cx="232262" cy="508000"/>
            </a:xfrm>
          </p:grpSpPr>
          <p:sp>
            <p:nvSpPr>
              <p:cNvPr id="19" name="Freeform 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0" name="Group 20"/>
            <p:cNvGrpSpPr/>
            <p:nvPr/>
          </p:nvGrpSpPr>
          <p:grpSpPr>
            <a:xfrm rot="-7305832">
              <a:off x="138392" y="559483"/>
              <a:ext cx="199697" cy="436775"/>
              <a:chOff x="0" y="0"/>
              <a:chExt cx="232262" cy="508000"/>
            </a:xfrm>
          </p:grpSpPr>
          <p:sp>
            <p:nvSpPr>
              <p:cNvPr id="21" name="Freeform 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2" name="Group 22"/>
            <p:cNvGrpSpPr/>
            <p:nvPr/>
          </p:nvGrpSpPr>
          <p:grpSpPr>
            <a:xfrm rot="-8686452">
              <a:off x="730701" y="17603"/>
              <a:ext cx="199697" cy="436775"/>
              <a:chOff x="0" y="0"/>
              <a:chExt cx="232262" cy="508000"/>
            </a:xfrm>
          </p:grpSpPr>
          <p:sp>
            <p:nvSpPr>
              <p:cNvPr id="23" name="Freeform 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4" name="Group 24"/>
            <p:cNvGrpSpPr/>
            <p:nvPr/>
          </p:nvGrpSpPr>
          <p:grpSpPr>
            <a:xfrm rot="-3324996">
              <a:off x="635185" y="38080"/>
              <a:ext cx="199697" cy="436775"/>
              <a:chOff x="0" y="0"/>
              <a:chExt cx="232262" cy="508000"/>
            </a:xfrm>
          </p:grpSpPr>
          <p:sp>
            <p:nvSpPr>
              <p:cNvPr id="25" name="Freeform 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26" name="Group 26"/>
          <p:cNvGrpSpPr/>
          <p:nvPr/>
        </p:nvGrpSpPr>
        <p:grpSpPr>
          <a:xfrm rot="2927008">
            <a:off x="191196" y="1527775"/>
            <a:ext cx="1022350" cy="1055422"/>
            <a:chOff x="0" y="0"/>
            <a:chExt cx="1363133" cy="1407229"/>
          </a:xfrm>
        </p:grpSpPr>
        <p:grpSp>
          <p:nvGrpSpPr>
            <p:cNvPr id="27" name="Group 27"/>
            <p:cNvGrpSpPr>
              <a:grpSpLocks noChangeAspect="1"/>
            </p:cNvGrpSpPr>
            <p:nvPr/>
          </p:nvGrpSpPr>
          <p:grpSpPr>
            <a:xfrm rot="-2490557">
              <a:off x="533314" y="547557"/>
              <a:ext cx="583547" cy="583547"/>
              <a:chOff x="0" y="0"/>
              <a:chExt cx="6350000" cy="6350000"/>
            </a:xfrm>
          </p:grpSpPr>
          <p:sp>
            <p:nvSpPr>
              <p:cNvPr id="28" name="Freeform 2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9" name="Freeform 2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30" name="Group 30"/>
            <p:cNvGrpSpPr/>
            <p:nvPr/>
          </p:nvGrpSpPr>
          <p:grpSpPr>
            <a:xfrm rot="-5659385">
              <a:off x="641729" y="186166"/>
              <a:ext cx="320511" cy="436775"/>
              <a:chOff x="0" y="0"/>
              <a:chExt cx="372777" cy="508000"/>
            </a:xfrm>
          </p:grpSpPr>
          <p:sp>
            <p:nvSpPr>
              <p:cNvPr id="31" name="Freeform 3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2" name="Group 32"/>
            <p:cNvGrpSpPr/>
            <p:nvPr/>
          </p:nvGrpSpPr>
          <p:grpSpPr>
            <a:xfrm rot="-10071992">
              <a:off x="236687" y="547074"/>
              <a:ext cx="321677" cy="436775"/>
              <a:chOff x="0" y="0"/>
              <a:chExt cx="374133" cy="508000"/>
            </a:xfrm>
          </p:grpSpPr>
          <p:sp>
            <p:nvSpPr>
              <p:cNvPr id="33" name="Freeform 3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4" name="Group 34"/>
            <p:cNvGrpSpPr/>
            <p:nvPr/>
          </p:nvGrpSpPr>
          <p:grpSpPr>
            <a:xfrm rot="2909442">
              <a:off x="933131" y="924100"/>
              <a:ext cx="320511" cy="436775"/>
              <a:chOff x="0" y="0"/>
              <a:chExt cx="372777" cy="508000"/>
            </a:xfrm>
          </p:grpSpPr>
          <p:sp>
            <p:nvSpPr>
              <p:cNvPr id="35" name="Freeform 3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6" name="Group 36"/>
            <p:cNvGrpSpPr/>
            <p:nvPr/>
          </p:nvGrpSpPr>
          <p:grpSpPr>
            <a:xfrm rot="-4696161">
              <a:off x="318923" y="552672"/>
              <a:ext cx="199697" cy="436775"/>
              <a:chOff x="0" y="0"/>
              <a:chExt cx="232262" cy="508000"/>
            </a:xfrm>
          </p:grpSpPr>
          <p:sp>
            <p:nvSpPr>
              <p:cNvPr id="37" name="Freeform 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8" name="Group 38"/>
            <p:cNvGrpSpPr/>
            <p:nvPr/>
          </p:nvGrpSpPr>
          <p:grpSpPr>
            <a:xfrm rot="-2490557">
              <a:off x="1007115" y="939442"/>
              <a:ext cx="199697" cy="436775"/>
              <a:chOff x="0" y="0"/>
              <a:chExt cx="232262" cy="508000"/>
            </a:xfrm>
          </p:grpSpPr>
          <p:sp>
            <p:nvSpPr>
              <p:cNvPr id="39" name="Freeform 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0" name="Group 40"/>
            <p:cNvGrpSpPr/>
            <p:nvPr/>
          </p:nvGrpSpPr>
          <p:grpSpPr>
            <a:xfrm rot="8932711">
              <a:off x="157955" y="463776"/>
              <a:ext cx="199697" cy="436775"/>
              <a:chOff x="0" y="0"/>
              <a:chExt cx="232262" cy="508000"/>
            </a:xfrm>
          </p:grpSpPr>
          <p:sp>
            <p:nvSpPr>
              <p:cNvPr id="41" name="Freeform 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2" name="Group 42"/>
            <p:cNvGrpSpPr/>
            <p:nvPr/>
          </p:nvGrpSpPr>
          <p:grpSpPr>
            <a:xfrm rot="-7305832">
              <a:off x="138392" y="559483"/>
              <a:ext cx="199697" cy="436775"/>
              <a:chOff x="0" y="0"/>
              <a:chExt cx="232262" cy="508000"/>
            </a:xfrm>
          </p:grpSpPr>
          <p:sp>
            <p:nvSpPr>
              <p:cNvPr id="43" name="Freeform 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4" name="Group 44"/>
            <p:cNvGrpSpPr/>
            <p:nvPr/>
          </p:nvGrpSpPr>
          <p:grpSpPr>
            <a:xfrm rot="-8686452">
              <a:off x="730701" y="17603"/>
              <a:ext cx="199697" cy="436775"/>
              <a:chOff x="0" y="0"/>
              <a:chExt cx="232262" cy="508000"/>
            </a:xfrm>
          </p:grpSpPr>
          <p:sp>
            <p:nvSpPr>
              <p:cNvPr id="45" name="Freeform 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46" name="Group 46"/>
            <p:cNvGrpSpPr/>
            <p:nvPr/>
          </p:nvGrpSpPr>
          <p:grpSpPr>
            <a:xfrm rot="-3324996">
              <a:off x="635185" y="38080"/>
              <a:ext cx="199697" cy="436775"/>
              <a:chOff x="0" y="0"/>
              <a:chExt cx="232262" cy="508000"/>
            </a:xfrm>
          </p:grpSpPr>
          <p:sp>
            <p:nvSpPr>
              <p:cNvPr id="47" name="Freeform 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48" name="Group 48"/>
          <p:cNvGrpSpPr/>
          <p:nvPr/>
        </p:nvGrpSpPr>
        <p:grpSpPr>
          <a:xfrm rot="2396009">
            <a:off x="1436145" y="675886"/>
            <a:ext cx="1022350" cy="1055422"/>
            <a:chOff x="0" y="0"/>
            <a:chExt cx="1363133" cy="1407229"/>
          </a:xfrm>
        </p:grpSpPr>
        <p:grpSp>
          <p:nvGrpSpPr>
            <p:cNvPr id="49" name="Group 49"/>
            <p:cNvGrpSpPr>
              <a:grpSpLocks noChangeAspect="1"/>
            </p:cNvGrpSpPr>
            <p:nvPr/>
          </p:nvGrpSpPr>
          <p:grpSpPr>
            <a:xfrm rot="-2490557">
              <a:off x="533314" y="547557"/>
              <a:ext cx="583547" cy="583547"/>
              <a:chOff x="0" y="0"/>
              <a:chExt cx="6350000" cy="6350000"/>
            </a:xfrm>
          </p:grpSpPr>
          <p:sp>
            <p:nvSpPr>
              <p:cNvPr id="50" name="Freeform 5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51" name="Freeform 5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52" name="Group 52"/>
            <p:cNvGrpSpPr/>
            <p:nvPr/>
          </p:nvGrpSpPr>
          <p:grpSpPr>
            <a:xfrm rot="-5659385">
              <a:off x="641729" y="186166"/>
              <a:ext cx="320511" cy="436775"/>
              <a:chOff x="0" y="0"/>
              <a:chExt cx="372777" cy="508000"/>
            </a:xfrm>
          </p:grpSpPr>
          <p:sp>
            <p:nvSpPr>
              <p:cNvPr id="53" name="Freeform 5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54" name="Group 54"/>
            <p:cNvGrpSpPr/>
            <p:nvPr/>
          </p:nvGrpSpPr>
          <p:grpSpPr>
            <a:xfrm rot="-10071992">
              <a:off x="236687" y="547074"/>
              <a:ext cx="321677" cy="436775"/>
              <a:chOff x="0" y="0"/>
              <a:chExt cx="374133" cy="508000"/>
            </a:xfrm>
          </p:grpSpPr>
          <p:sp>
            <p:nvSpPr>
              <p:cNvPr id="55" name="Freeform 5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56" name="Group 56"/>
            <p:cNvGrpSpPr/>
            <p:nvPr/>
          </p:nvGrpSpPr>
          <p:grpSpPr>
            <a:xfrm rot="2909442">
              <a:off x="933131" y="924100"/>
              <a:ext cx="320511" cy="436775"/>
              <a:chOff x="0" y="0"/>
              <a:chExt cx="372777" cy="508000"/>
            </a:xfrm>
          </p:grpSpPr>
          <p:sp>
            <p:nvSpPr>
              <p:cNvPr id="57" name="Freeform 5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58" name="Group 58"/>
            <p:cNvGrpSpPr/>
            <p:nvPr/>
          </p:nvGrpSpPr>
          <p:grpSpPr>
            <a:xfrm rot="-4696161">
              <a:off x="318923" y="552672"/>
              <a:ext cx="199697" cy="436775"/>
              <a:chOff x="0" y="0"/>
              <a:chExt cx="232262" cy="508000"/>
            </a:xfrm>
          </p:grpSpPr>
          <p:sp>
            <p:nvSpPr>
              <p:cNvPr id="59" name="Freeform 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0" name="Group 60"/>
            <p:cNvGrpSpPr/>
            <p:nvPr/>
          </p:nvGrpSpPr>
          <p:grpSpPr>
            <a:xfrm rot="-2490557">
              <a:off x="1007115" y="939442"/>
              <a:ext cx="199697" cy="436775"/>
              <a:chOff x="0" y="0"/>
              <a:chExt cx="232262" cy="508000"/>
            </a:xfrm>
          </p:grpSpPr>
          <p:sp>
            <p:nvSpPr>
              <p:cNvPr id="61" name="Freeform 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2" name="Group 62"/>
            <p:cNvGrpSpPr/>
            <p:nvPr/>
          </p:nvGrpSpPr>
          <p:grpSpPr>
            <a:xfrm rot="8932711">
              <a:off x="157955" y="463776"/>
              <a:ext cx="199697" cy="436775"/>
              <a:chOff x="0" y="0"/>
              <a:chExt cx="232262" cy="508000"/>
            </a:xfrm>
          </p:grpSpPr>
          <p:sp>
            <p:nvSpPr>
              <p:cNvPr id="63" name="Freeform 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4" name="Group 64"/>
            <p:cNvGrpSpPr/>
            <p:nvPr/>
          </p:nvGrpSpPr>
          <p:grpSpPr>
            <a:xfrm rot="-7305832">
              <a:off x="138392" y="559483"/>
              <a:ext cx="199697" cy="436775"/>
              <a:chOff x="0" y="0"/>
              <a:chExt cx="232262" cy="508000"/>
            </a:xfrm>
          </p:grpSpPr>
          <p:sp>
            <p:nvSpPr>
              <p:cNvPr id="65" name="Freeform 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6" name="Group 66"/>
            <p:cNvGrpSpPr/>
            <p:nvPr/>
          </p:nvGrpSpPr>
          <p:grpSpPr>
            <a:xfrm rot="-8686452">
              <a:off x="730701" y="17603"/>
              <a:ext cx="199697" cy="436775"/>
              <a:chOff x="0" y="0"/>
              <a:chExt cx="232262" cy="508000"/>
            </a:xfrm>
          </p:grpSpPr>
          <p:sp>
            <p:nvSpPr>
              <p:cNvPr id="67" name="Freeform 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68" name="Group 68"/>
            <p:cNvGrpSpPr/>
            <p:nvPr/>
          </p:nvGrpSpPr>
          <p:grpSpPr>
            <a:xfrm rot="-3324996">
              <a:off x="635185" y="38080"/>
              <a:ext cx="199697" cy="436775"/>
              <a:chOff x="0" y="0"/>
              <a:chExt cx="232262" cy="508000"/>
            </a:xfrm>
          </p:grpSpPr>
          <p:sp>
            <p:nvSpPr>
              <p:cNvPr id="69" name="Freeform 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70" name="Group 70"/>
          <p:cNvGrpSpPr/>
          <p:nvPr/>
        </p:nvGrpSpPr>
        <p:grpSpPr>
          <a:xfrm rot="7453708">
            <a:off x="1530591" y="1936362"/>
            <a:ext cx="1022350" cy="1055422"/>
            <a:chOff x="0" y="0"/>
            <a:chExt cx="1363133" cy="1407229"/>
          </a:xfrm>
        </p:grpSpPr>
        <p:grpSp>
          <p:nvGrpSpPr>
            <p:cNvPr id="71" name="Group 71"/>
            <p:cNvGrpSpPr>
              <a:grpSpLocks noChangeAspect="1"/>
            </p:cNvGrpSpPr>
            <p:nvPr/>
          </p:nvGrpSpPr>
          <p:grpSpPr>
            <a:xfrm rot="-2490557">
              <a:off x="533314" y="547557"/>
              <a:ext cx="583547" cy="583547"/>
              <a:chOff x="0" y="0"/>
              <a:chExt cx="6350000" cy="6350000"/>
            </a:xfrm>
          </p:grpSpPr>
          <p:sp>
            <p:nvSpPr>
              <p:cNvPr id="72" name="Freeform 7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73" name="Freeform 7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74" name="Group 74"/>
            <p:cNvGrpSpPr/>
            <p:nvPr/>
          </p:nvGrpSpPr>
          <p:grpSpPr>
            <a:xfrm rot="-5659385">
              <a:off x="641729" y="186166"/>
              <a:ext cx="320511" cy="436775"/>
              <a:chOff x="0" y="0"/>
              <a:chExt cx="372777" cy="508000"/>
            </a:xfrm>
          </p:grpSpPr>
          <p:sp>
            <p:nvSpPr>
              <p:cNvPr id="75" name="Freeform 7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76" name="Group 76"/>
            <p:cNvGrpSpPr/>
            <p:nvPr/>
          </p:nvGrpSpPr>
          <p:grpSpPr>
            <a:xfrm rot="-10071992">
              <a:off x="236687" y="547074"/>
              <a:ext cx="321677" cy="436775"/>
              <a:chOff x="0" y="0"/>
              <a:chExt cx="374133" cy="508000"/>
            </a:xfrm>
          </p:grpSpPr>
          <p:sp>
            <p:nvSpPr>
              <p:cNvPr id="77" name="Freeform 7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78" name="Group 78"/>
            <p:cNvGrpSpPr/>
            <p:nvPr/>
          </p:nvGrpSpPr>
          <p:grpSpPr>
            <a:xfrm rot="2909442">
              <a:off x="933131" y="924100"/>
              <a:ext cx="320511" cy="436775"/>
              <a:chOff x="0" y="0"/>
              <a:chExt cx="372777" cy="508000"/>
            </a:xfrm>
          </p:grpSpPr>
          <p:sp>
            <p:nvSpPr>
              <p:cNvPr id="79" name="Freeform 7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80" name="Group 80"/>
            <p:cNvGrpSpPr/>
            <p:nvPr/>
          </p:nvGrpSpPr>
          <p:grpSpPr>
            <a:xfrm rot="-4696161">
              <a:off x="318923" y="552672"/>
              <a:ext cx="199697" cy="436775"/>
              <a:chOff x="0" y="0"/>
              <a:chExt cx="232262" cy="508000"/>
            </a:xfrm>
          </p:grpSpPr>
          <p:sp>
            <p:nvSpPr>
              <p:cNvPr id="81" name="Freeform 8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82" name="Group 82"/>
            <p:cNvGrpSpPr/>
            <p:nvPr/>
          </p:nvGrpSpPr>
          <p:grpSpPr>
            <a:xfrm rot="-2490557">
              <a:off x="1007115" y="939442"/>
              <a:ext cx="199697" cy="436775"/>
              <a:chOff x="0" y="0"/>
              <a:chExt cx="232262" cy="508000"/>
            </a:xfrm>
          </p:grpSpPr>
          <p:sp>
            <p:nvSpPr>
              <p:cNvPr id="83" name="Freeform 8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84" name="Group 84"/>
            <p:cNvGrpSpPr/>
            <p:nvPr/>
          </p:nvGrpSpPr>
          <p:grpSpPr>
            <a:xfrm rot="8932711">
              <a:off x="157955" y="463776"/>
              <a:ext cx="199697" cy="436775"/>
              <a:chOff x="0" y="0"/>
              <a:chExt cx="232262" cy="508000"/>
            </a:xfrm>
          </p:grpSpPr>
          <p:sp>
            <p:nvSpPr>
              <p:cNvPr id="85" name="Freeform 8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86" name="Group 86"/>
            <p:cNvGrpSpPr/>
            <p:nvPr/>
          </p:nvGrpSpPr>
          <p:grpSpPr>
            <a:xfrm rot="-7305832">
              <a:off x="138392" y="559483"/>
              <a:ext cx="199697" cy="436775"/>
              <a:chOff x="0" y="0"/>
              <a:chExt cx="232262" cy="508000"/>
            </a:xfrm>
          </p:grpSpPr>
          <p:sp>
            <p:nvSpPr>
              <p:cNvPr id="87" name="Freeform 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88" name="Group 88"/>
            <p:cNvGrpSpPr/>
            <p:nvPr/>
          </p:nvGrpSpPr>
          <p:grpSpPr>
            <a:xfrm rot="-8686452">
              <a:off x="730701" y="17603"/>
              <a:ext cx="199697" cy="436775"/>
              <a:chOff x="0" y="0"/>
              <a:chExt cx="232262" cy="508000"/>
            </a:xfrm>
          </p:grpSpPr>
          <p:sp>
            <p:nvSpPr>
              <p:cNvPr id="89" name="Freeform 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90" name="Group 90"/>
            <p:cNvGrpSpPr/>
            <p:nvPr/>
          </p:nvGrpSpPr>
          <p:grpSpPr>
            <a:xfrm rot="-3324996">
              <a:off x="635185" y="38080"/>
              <a:ext cx="199697" cy="436775"/>
              <a:chOff x="0" y="0"/>
              <a:chExt cx="232262" cy="508000"/>
            </a:xfrm>
          </p:grpSpPr>
          <p:sp>
            <p:nvSpPr>
              <p:cNvPr id="91" name="Freeform 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92" name="Group 92"/>
          <p:cNvGrpSpPr/>
          <p:nvPr/>
        </p:nvGrpSpPr>
        <p:grpSpPr>
          <a:xfrm rot="1507440">
            <a:off x="19237" y="3022344"/>
            <a:ext cx="1022350" cy="1055422"/>
            <a:chOff x="0" y="0"/>
            <a:chExt cx="1363133" cy="1407229"/>
          </a:xfrm>
        </p:grpSpPr>
        <p:grpSp>
          <p:nvGrpSpPr>
            <p:cNvPr id="93" name="Group 93"/>
            <p:cNvGrpSpPr>
              <a:grpSpLocks noChangeAspect="1"/>
            </p:cNvGrpSpPr>
            <p:nvPr/>
          </p:nvGrpSpPr>
          <p:grpSpPr>
            <a:xfrm rot="-2490557">
              <a:off x="533314" y="547557"/>
              <a:ext cx="583547" cy="583547"/>
              <a:chOff x="0" y="0"/>
              <a:chExt cx="6350000" cy="6350000"/>
            </a:xfrm>
          </p:grpSpPr>
          <p:sp>
            <p:nvSpPr>
              <p:cNvPr id="94" name="Freeform 9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95" name="Freeform 9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96" name="Group 96"/>
            <p:cNvGrpSpPr/>
            <p:nvPr/>
          </p:nvGrpSpPr>
          <p:grpSpPr>
            <a:xfrm rot="-5659385">
              <a:off x="641729" y="186166"/>
              <a:ext cx="320511" cy="436775"/>
              <a:chOff x="0" y="0"/>
              <a:chExt cx="372777" cy="508000"/>
            </a:xfrm>
          </p:grpSpPr>
          <p:sp>
            <p:nvSpPr>
              <p:cNvPr id="97" name="Freeform 9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98" name="Group 98"/>
            <p:cNvGrpSpPr/>
            <p:nvPr/>
          </p:nvGrpSpPr>
          <p:grpSpPr>
            <a:xfrm rot="-10071992">
              <a:off x="236687" y="547074"/>
              <a:ext cx="321677" cy="436775"/>
              <a:chOff x="0" y="0"/>
              <a:chExt cx="374133" cy="508000"/>
            </a:xfrm>
          </p:grpSpPr>
          <p:sp>
            <p:nvSpPr>
              <p:cNvPr id="99" name="Freeform 9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100" name="Group 100"/>
            <p:cNvGrpSpPr/>
            <p:nvPr/>
          </p:nvGrpSpPr>
          <p:grpSpPr>
            <a:xfrm rot="2909442">
              <a:off x="933131" y="924100"/>
              <a:ext cx="320511" cy="436775"/>
              <a:chOff x="0" y="0"/>
              <a:chExt cx="372777" cy="508000"/>
            </a:xfrm>
          </p:grpSpPr>
          <p:sp>
            <p:nvSpPr>
              <p:cNvPr id="101" name="Freeform 10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102" name="Group 102"/>
            <p:cNvGrpSpPr/>
            <p:nvPr/>
          </p:nvGrpSpPr>
          <p:grpSpPr>
            <a:xfrm rot="-4696161">
              <a:off x="318923" y="552672"/>
              <a:ext cx="199697" cy="436775"/>
              <a:chOff x="0" y="0"/>
              <a:chExt cx="232262" cy="508000"/>
            </a:xfrm>
          </p:grpSpPr>
          <p:sp>
            <p:nvSpPr>
              <p:cNvPr id="103" name="Freeform 10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04" name="Group 104"/>
            <p:cNvGrpSpPr/>
            <p:nvPr/>
          </p:nvGrpSpPr>
          <p:grpSpPr>
            <a:xfrm rot="-2490557">
              <a:off x="1007115" y="939442"/>
              <a:ext cx="199697" cy="436775"/>
              <a:chOff x="0" y="0"/>
              <a:chExt cx="232262" cy="508000"/>
            </a:xfrm>
          </p:grpSpPr>
          <p:sp>
            <p:nvSpPr>
              <p:cNvPr id="105" name="Freeform 10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06" name="Group 106"/>
            <p:cNvGrpSpPr/>
            <p:nvPr/>
          </p:nvGrpSpPr>
          <p:grpSpPr>
            <a:xfrm rot="8932711">
              <a:off x="157955" y="463776"/>
              <a:ext cx="199697" cy="436775"/>
              <a:chOff x="0" y="0"/>
              <a:chExt cx="232262" cy="508000"/>
            </a:xfrm>
          </p:grpSpPr>
          <p:sp>
            <p:nvSpPr>
              <p:cNvPr id="107" name="Freeform 10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08" name="Group 108"/>
            <p:cNvGrpSpPr/>
            <p:nvPr/>
          </p:nvGrpSpPr>
          <p:grpSpPr>
            <a:xfrm rot="-7305832">
              <a:off x="138392" y="559483"/>
              <a:ext cx="199697" cy="436775"/>
              <a:chOff x="0" y="0"/>
              <a:chExt cx="232262" cy="508000"/>
            </a:xfrm>
          </p:grpSpPr>
          <p:sp>
            <p:nvSpPr>
              <p:cNvPr id="109" name="Freeform 10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10" name="Group 110"/>
            <p:cNvGrpSpPr/>
            <p:nvPr/>
          </p:nvGrpSpPr>
          <p:grpSpPr>
            <a:xfrm rot="-8686452">
              <a:off x="730701" y="17603"/>
              <a:ext cx="199697" cy="436775"/>
              <a:chOff x="0" y="0"/>
              <a:chExt cx="232262" cy="508000"/>
            </a:xfrm>
          </p:grpSpPr>
          <p:sp>
            <p:nvSpPr>
              <p:cNvPr id="111" name="Freeform 11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12" name="Group 112"/>
            <p:cNvGrpSpPr/>
            <p:nvPr/>
          </p:nvGrpSpPr>
          <p:grpSpPr>
            <a:xfrm rot="-3324996">
              <a:off x="635185" y="38080"/>
              <a:ext cx="199697" cy="436775"/>
              <a:chOff x="0" y="0"/>
              <a:chExt cx="232262" cy="508000"/>
            </a:xfrm>
          </p:grpSpPr>
          <p:sp>
            <p:nvSpPr>
              <p:cNvPr id="113" name="Freeform 1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114" name="Group 114"/>
          <p:cNvGrpSpPr/>
          <p:nvPr/>
        </p:nvGrpSpPr>
        <p:grpSpPr>
          <a:xfrm rot="7453708">
            <a:off x="1543934" y="3549521"/>
            <a:ext cx="1022350" cy="1055422"/>
            <a:chOff x="0" y="0"/>
            <a:chExt cx="1363133" cy="1407229"/>
          </a:xfrm>
        </p:grpSpPr>
        <p:grpSp>
          <p:nvGrpSpPr>
            <p:cNvPr id="115" name="Group 115"/>
            <p:cNvGrpSpPr>
              <a:grpSpLocks noChangeAspect="1"/>
            </p:cNvGrpSpPr>
            <p:nvPr/>
          </p:nvGrpSpPr>
          <p:grpSpPr>
            <a:xfrm rot="-2490557">
              <a:off x="533314" y="547557"/>
              <a:ext cx="583547" cy="583547"/>
              <a:chOff x="0" y="0"/>
              <a:chExt cx="6350000" cy="6350000"/>
            </a:xfrm>
          </p:grpSpPr>
          <p:sp>
            <p:nvSpPr>
              <p:cNvPr id="116" name="Freeform 11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117" name="Freeform 11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118" name="Group 118"/>
            <p:cNvGrpSpPr/>
            <p:nvPr/>
          </p:nvGrpSpPr>
          <p:grpSpPr>
            <a:xfrm rot="-5659385">
              <a:off x="641729" y="186166"/>
              <a:ext cx="320511" cy="436775"/>
              <a:chOff x="0" y="0"/>
              <a:chExt cx="372777" cy="508000"/>
            </a:xfrm>
          </p:grpSpPr>
          <p:sp>
            <p:nvSpPr>
              <p:cNvPr id="119" name="Freeform 11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120" name="Group 120"/>
            <p:cNvGrpSpPr/>
            <p:nvPr/>
          </p:nvGrpSpPr>
          <p:grpSpPr>
            <a:xfrm rot="-10071992">
              <a:off x="236687" y="547074"/>
              <a:ext cx="321677" cy="436775"/>
              <a:chOff x="0" y="0"/>
              <a:chExt cx="374133" cy="508000"/>
            </a:xfrm>
          </p:grpSpPr>
          <p:sp>
            <p:nvSpPr>
              <p:cNvPr id="121" name="Freeform 12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122" name="Group 122"/>
            <p:cNvGrpSpPr/>
            <p:nvPr/>
          </p:nvGrpSpPr>
          <p:grpSpPr>
            <a:xfrm rot="2909442">
              <a:off x="933131" y="924100"/>
              <a:ext cx="320511" cy="436775"/>
              <a:chOff x="0" y="0"/>
              <a:chExt cx="372777" cy="508000"/>
            </a:xfrm>
          </p:grpSpPr>
          <p:sp>
            <p:nvSpPr>
              <p:cNvPr id="123" name="Freeform 12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124" name="Group 124"/>
            <p:cNvGrpSpPr/>
            <p:nvPr/>
          </p:nvGrpSpPr>
          <p:grpSpPr>
            <a:xfrm rot="-4696161">
              <a:off x="318923" y="552672"/>
              <a:ext cx="199697" cy="436775"/>
              <a:chOff x="0" y="0"/>
              <a:chExt cx="232262" cy="508000"/>
            </a:xfrm>
          </p:grpSpPr>
          <p:sp>
            <p:nvSpPr>
              <p:cNvPr id="125" name="Freeform 1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26" name="Group 126"/>
            <p:cNvGrpSpPr/>
            <p:nvPr/>
          </p:nvGrpSpPr>
          <p:grpSpPr>
            <a:xfrm rot="-2490557">
              <a:off x="1007115" y="939442"/>
              <a:ext cx="199697" cy="436775"/>
              <a:chOff x="0" y="0"/>
              <a:chExt cx="232262" cy="508000"/>
            </a:xfrm>
          </p:grpSpPr>
          <p:sp>
            <p:nvSpPr>
              <p:cNvPr id="127" name="Freeform 1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28" name="Group 128"/>
            <p:cNvGrpSpPr/>
            <p:nvPr/>
          </p:nvGrpSpPr>
          <p:grpSpPr>
            <a:xfrm rot="8932711">
              <a:off x="157955" y="463776"/>
              <a:ext cx="199697" cy="436775"/>
              <a:chOff x="0" y="0"/>
              <a:chExt cx="232262" cy="508000"/>
            </a:xfrm>
          </p:grpSpPr>
          <p:sp>
            <p:nvSpPr>
              <p:cNvPr id="129" name="Freeform 1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30" name="Group 130"/>
            <p:cNvGrpSpPr/>
            <p:nvPr/>
          </p:nvGrpSpPr>
          <p:grpSpPr>
            <a:xfrm rot="-7305832">
              <a:off x="138392" y="559483"/>
              <a:ext cx="199697" cy="436775"/>
              <a:chOff x="0" y="0"/>
              <a:chExt cx="232262" cy="508000"/>
            </a:xfrm>
          </p:grpSpPr>
          <p:sp>
            <p:nvSpPr>
              <p:cNvPr id="131" name="Freeform 1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32" name="Group 132"/>
            <p:cNvGrpSpPr/>
            <p:nvPr/>
          </p:nvGrpSpPr>
          <p:grpSpPr>
            <a:xfrm rot="-8686452">
              <a:off x="730701" y="17603"/>
              <a:ext cx="199697" cy="436775"/>
              <a:chOff x="0" y="0"/>
              <a:chExt cx="232262" cy="508000"/>
            </a:xfrm>
          </p:grpSpPr>
          <p:sp>
            <p:nvSpPr>
              <p:cNvPr id="133" name="Freeform 1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34" name="Group 134"/>
            <p:cNvGrpSpPr/>
            <p:nvPr/>
          </p:nvGrpSpPr>
          <p:grpSpPr>
            <a:xfrm rot="-3324996">
              <a:off x="635185" y="38080"/>
              <a:ext cx="199697" cy="436775"/>
              <a:chOff x="0" y="0"/>
              <a:chExt cx="232262" cy="508000"/>
            </a:xfrm>
          </p:grpSpPr>
          <p:sp>
            <p:nvSpPr>
              <p:cNvPr id="135" name="Freeform 1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136" name="Group 136"/>
          <p:cNvGrpSpPr/>
          <p:nvPr/>
        </p:nvGrpSpPr>
        <p:grpSpPr>
          <a:xfrm rot="1507440">
            <a:off x="32580" y="4635502"/>
            <a:ext cx="1022350" cy="1055422"/>
            <a:chOff x="0" y="0"/>
            <a:chExt cx="1363133" cy="1407229"/>
          </a:xfrm>
        </p:grpSpPr>
        <p:grpSp>
          <p:nvGrpSpPr>
            <p:cNvPr id="137" name="Group 137"/>
            <p:cNvGrpSpPr>
              <a:grpSpLocks noChangeAspect="1"/>
            </p:cNvGrpSpPr>
            <p:nvPr/>
          </p:nvGrpSpPr>
          <p:grpSpPr>
            <a:xfrm rot="-2490557">
              <a:off x="533314" y="547557"/>
              <a:ext cx="583547" cy="583547"/>
              <a:chOff x="0" y="0"/>
              <a:chExt cx="6350000" cy="6350000"/>
            </a:xfrm>
          </p:grpSpPr>
          <p:sp>
            <p:nvSpPr>
              <p:cNvPr id="138" name="Freeform 13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139" name="Freeform 13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140" name="Group 140"/>
            <p:cNvGrpSpPr/>
            <p:nvPr/>
          </p:nvGrpSpPr>
          <p:grpSpPr>
            <a:xfrm rot="-5659385">
              <a:off x="641729" y="186166"/>
              <a:ext cx="320511" cy="436775"/>
              <a:chOff x="0" y="0"/>
              <a:chExt cx="372777" cy="508000"/>
            </a:xfrm>
          </p:grpSpPr>
          <p:sp>
            <p:nvSpPr>
              <p:cNvPr id="141" name="Freeform 14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142" name="Group 142"/>
            <p:cNvGrpSpPr/>
            <p:nvPr/>
          </p:nvGrpSpPr>
          <p:grpSpPr>
            <a:xfrm rot="-10071992">
              <a:off x="236687" y="547074"/>
              <a:ext cx="321677" cy="436775"/>
              <a:chOff x="0" y="0"/>
              <a:chExt cx="374133" cy="508000"/>
            </a:xfrm>
          </p:grpSpPr>
          <p:sp>
            <p:nvSpPr>
              <p:cNvPr id="143" name="Freeform 14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144" name="Group 144"/>
            <p:cNvGrpSpPr/>
            <p:nvPr/>
          </p:nvGrpSpPr>
          <p:grpSpPr>
            <a:xfrm rot="2909442">
              <a:off x="933131" y="924100"/>
              <a:ext cx="320511" cy="436775"/>
              <a:chOff x="0" y="0"/>
              <a:chExt cx="372777" cy="508000"/>
            </a:xfrm>
          </p:grpSpPr>
          <p:sp>
            <p:nvSpPr>
              <p:cNvPr id="145" name="Freeform 14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146" name="Group 146"/>
            <p:cNvGrpSpPr/>
            <p:nvPr/>
          </p:nvGrpSpPr>
          <p:grpSpPr>
            <a:xfrm rot="-4696161">
              <a:off x="318923" y="552672"/>
              <a:ext cx="199697" cy="436775"/>
              <a:chOff x="0" y="0"/>
              <a:chExt cx="232262" cy="508000"/>
            </a:xfrm>
          </p:grpSpPr>
          <p:sp>
            <p:nvSpPr>
              <p:cNvPr id="147" name="Freeform 14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48" name="Group 148"/>
            <p:cNvGrpSpPr/>
            <p:nvPr/>
          </p:nvGrpSpPr>
          <p:grpSpPr>
            <a:xfrm rot="-2490557">
              <a:off x="1007115" y="939442"/>
              <a:ext cx="199697" cy="436775"/>
              <a:chOff x="0" y="0"/>
              <a:chExt cx="232262" cy="508000"/>
            </a:xfrm>
          </p:grpSpPr>
          <p:sp>
            <p:nvSpPr>
              <p:cNvPr id="149" name="Freeform 14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50" name="Group 150"/>
            <p:cNvGrpSpPr/>
            <p:nvPr/>
          </p:nvGrpSpPr>
          <p:grpSpPr>
            <a:xfrm rot="8932711">
              <a:off x="157955" y="463776"/>
              <a:ext cx="199697" cy="436775"/>
              <a:chOff x="0" y="0"/>
              <a:chExt cx="232262" cy="508000"/>
            </a:xfrm>
          </p:grpSpPr>
          <p:sp>
            <p:nvSpPr>
              <p:cNvPr id="151" name="Freeform 15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52" name="Group 152"/>
            <p:cNvGrpSpPr/>
            <p:nvPr/>
          </p:nvGrpSpPr>
          <p:grpSpPr>
            <a:xfrm rot="-7305832">
              <a:off x="138392" y="559483"/>
              <a:ext cx="199697" cy="436775"/>
              <a:chOff x="0" y="0"/>
              <a:chExt cx="232262" cy="508000"/>
            </a:xfrm>
          </p:grpSpPr>
          <p:sp>
            <p:nvSpPr>
              <p:cNvPr id="153" name="Freeform 15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54" name="Group 154"/>
            <p:cNvGrpSpPr/>
            <p:nvPr/>
          </p:nvGrpSpPr>
          <p:grpSpPr>
            <a:xfrm rot="-8686452">
              <a:off x="730701" y="17603"/>
              <a:ext cx="199697" cy="436775"/>
              <a:chOff x="0" y="0"/>
              <a:chExt cx="232262" cy="508000"/>
            </a:xfrm>
          </p:grpSpPr>
          <p:sp>
            <p:nvSpPr>
              <p:cNvPr id="155" name="Freeform 15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56" name="Group 156"/>
            <p:cNvGrpSpPr/>
            <p:nvPr/>
          </p:nvGrpSpPr>
          <p:grpSpPr>
            <a:xfrm rot="-3324996">
              <a:off x="635185" y="38080"/>
              <a:ext cx="199697" cy="436775"/>
              <a:chOff x="0" y="0"/>
              <a:chExt cx="232262" cy="508000"/>
            </a:xfrm>
          </p:grpSpPr>
          <p:sp>
            <p:nvSpPr>
              <p:cNvPr id="157" name="Freeform 1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158" name="Group 158"/>
          <p:cNvGrpSpPr/>
          <p:nvPr/>
        </p:nvGrpSpPr>
        <p:grpSpPr>
          <a:xfrm rot="-3517871">
            <a:off x="1260423" y="4884134"/>
            <a:ext cx="1022350" cy="1055422"/>
            <a:chOff x="0" y="0"/>
            <a:chExt cx="1363133" cy="1407229"/>
          </a:xfrm>
        </p:grpSpPr>
        <p:grpSp>
          <p:nvGrpSpPr>
            <p:cNvPr id="159" name="Group 159"/>
            <p:cNvGrpSpPr>
              <a:grpSpLocks noChangeAspect="1"/>
            </p:cNvGrpSpPr>
            <p:nvPr/>
          </p:nvGrpSpPr>
          <p:grpSpPr>
            <a:xfrm rot="-2490557">
              <a:off x="533314" y="547557"/>
              <a:ext cx="583547" cy="583547"/>
              <a:chOff x="0" y="0"/>
              <a:chExt cx="6350000" cy="6350000"/>
            </a:xfrm>
          </p:grpSpPr>
          <p:sp>
            <p:nvSpPr>
              <p:cNvPr id="160" name="Freeform 16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161" name="Freeform 16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162" name="Group 162"/>
            <p:cNvGrpSpPr/>
            <p:nvPr/>
          </p:nvGrpSpPr>
          <p:grpSpPr>
            <a:xfrm rot="-5659385">
              <a:off x="641729" y="186166"/>
              <a:ext cx="320511" cy="436775"/>
              <a:chOff x="0" y="0"/>
              <a:chExt cx="372777" cy="508000"/>
            </a:xfrm>
          </p:grpSpPr>
          <p:sp>
            <p:nvSpPr>
              <p:cNvPr id="163" name="Freeform 16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164" name="Group 164"/>
            <p:cNvGrpSpPr/>
            <p:nvPr/>
          </p:nvGrpSpPr>
          <p:grpSpPr>
            <a:xfrm rot="-10071992">
              <a:off x="236687" y="547074"/>
              <a:ext cx="321677" cy="436775"/>
              <a:chOff x="0" y="0"/>
              <a:chExt cx="374133" cy="508000"/>
            </a:xfrm>
          </p:grpSpPr>
          <p:sp>
            <p:nvSpPr>
              <p:cNvPr id="165" name="Freeform 16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166" name="Group 166"/>
            <p:cNvGrpSpPr/>
            <p:nvPr/>
          </p:nvGrpSpPr>
          <p:grpSpPr>
            <a:xfrm rot="2909442">
              <a:off x="933131" y="924100"/>
              <a:ext cx="320511" cy="436775"/>
              <a:chOff x="0" y="0"/>
              <a:chExt cx="372777" cy="508000"/>
            </a:xfrm>
          </p:grpSpPr>
          <p:sp>
            <p:nvSpPr>
              <p:cNvPr id="167" name="Freeform 16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168" name="Group 168"/>
            <p:cNvGrpSpPr/>
            <p:nvPr/>
          </p:nvGrpSpPr>
          <p:grpSpPr>
            <a:xfrm rot="-4696161">
              <a:off x="318923" y="552672"/>
              <a:ext cx="199697" cy="436775"/>
              <a:chOff x="0" y="0"/>
              <a:chExt cx="232262" cy="508000"/>
            </a:xfrm>
          </p:grpSpPr>
          <p:sp>
            <p:nvSpPr>
              <p:cNvPr id="169" name="Freeform 16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70" name="Group 170"/>
            <p:cNvGrpSpPr/>
            <p:nvPr/>
          </p:nvGrpSpPr>
          <p:grpSpPr>
            <a:xfrm rot="-2490557">
              <a:off x="1007115" y="939442"/>
              <a:ext cx="199697" cy="436775"/>
              <a:chOff x="0" y="0"/>
              <a:chExt cx="232262" cy="508000"/>
            </a:xfrm>
          </p:grpSpPr>
          <p:sp>
            <p:nvSpPr>
              <p:cNvPr id="171" name="Freeform 17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72" name="Group 172"/>
            <p:cNvGrpSpPr/>
            <p:nvPr/>
          </p:nvGrpSpPr>
          <p:grpSpPr>
            <a:xfrm rot="8932711">
              <a:off x="157955" y="463776"/>
              <a:ext cx="199697" cy="436775"/>
              <a:chOff x="0" y="0"/>
              <a:chExt cx="232262" cy="508000"/>
            </a:xfrm>
          </p:grpSpPr>
          <p:sp>
            <p:nvSpPr>
              <p:cNvPr id="173" name="Freeform 17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74" name="Group 174"/>
            <p:cNvGrpSpPr/>
            <p:nvPr/>
          </p:nvGrpSpPr>
          <p:grpSpPr>
            <a:xfrm rot="-7305832">
              <a:off x="138392" y="559483"/>
              <a:ext cx="199697" cy="436775"/>
              <a:chOff x="0" y="0"/>
              <a:chExt cx="232262" cy="508000"/>
            </a:xfrm>
          </p:grpSpPr>
          <p:sp>
            <p:nvSpPr>
              <p:cNvPr id="175" name="Freeform 17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76" name="Group 176"/>
            <p:cNvGrpSpPr/>
            <p:nvPr/>
          </p:nvGrpSpPr>
          <p:grpSpPr>
            <a:xfrm rot="-8686452">
              <a:off x="730701" y="17603"/>
              <a:ext cx="199697" cy="436775"/>
              <a:chOff x="0" y="0"/>
              <a:chExt cx="232262" cy="508000"/>
            </a:xfrm>
          </p:grpSpPr>
          <p:sp>
            <p:nvSpPr>
              <p:cNvPr id="177" name="Freeform 17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78" name="Group 178"/>
            <p:cNvGrpSpPr/>
            <p:nvPr/>
          </p:nvGrpSpPr>
          <p:grpSpPr>
            <a:xfrm rot="-3324996">
              <a:off x="635185" y="38080"/>
              <a:ext cx="199697" cy="436775"/>
              <a:chOff x="0" y="0"/>
              <a:chExt cx="232262" cy="508000"/>
            </a:xfrm>
          </p:grpSpPr>
          <p:sp>
            <p:nvSpPr>
              <p:cNvPr id="179" name="Freeform 17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180" name="Group 180"/>
          <p:cNvGrpSpPr/>
          <p:nvPr/>
        </p:nvGrpSpPr>
        <p:grpSpPr>
          <a:xfrm rot="2927008">
            <a:off x="526649" y="5616364"/>
            <a:ext cx="1022350" cy="1055422"/>
            <a:chOff x="0" y="0"/>
            <a:chExt cx="1363133" cy="1407229"/>
          </a:xfrm>
        </p:grpSpPr>
        <p:grpSp>
          <p:nvGrpSpPr>
            <p:cNvPr id="181" name="Group 181"/>
            <p:cNvGrpSpPr>
              <a:grpSpLocks noChangeAspect="1"/>
            </p:cNvGrpSpPr>
            <p:nvPr/>
          </p:nvGrpSpPr>
          <p:grpSpPr>
            <a:xfrm rot="-2490557">
              <a:off x="533314" y="547557"/>
              <a:ext cx="583547" cy="583547"/>
              <a:chOff x="0" y="0"/>
              <a:chExt cx="6350000" cy="6350000"/>
            </a:xfrm>
          </p:grpSpPr>
          <p:sp>
            <p:nvSpPr>
              <p:cNvPr id="182" name="Freeform 18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183" name="Freeform 18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184" name="Group 184"/>
            <p:cNvGrpSpPr/>
            <p:nvPr/>
          </p:nvGrpSpPr>
          <p:grpSpPr>
            <a:xfrm rot="-5659385">
              <a:off x="641729" y="186166"/>
              <a:ext cx="320511" cy="436775"/>
              <a:chOff x="0" y="0"/>
              <a:chExt cx="372777" cy="508000"/>
            </a:xfrm>
          </p:grpSpPr>
          <p:sp>
            <p:nvSpPr>
              <p:cNvPr id="185" name="Freeform 18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186" name="Group 186"/>
            <p:cNvGrpSpPr/>
            <p:nvPr/>
          </p:nvGrpSpPr>
          <p:grpSpPr>
            <a:xfrm rot="-10071992">
              <a:off x="236687" y="547074"/>
              <a:ext cx="321677" cy="436775"/>
              <a:chOff x="0" y="0"/>
              <a:chExt cx="374133" cy="508000"/>
            </a:xfrm>
          </p:grpSpPr>
          <p:sp>
            <p:nvSpPr>
              <p:cNvPr id="187" name="Freeform 18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188" name="Group 188"/>
            <p:cNvGrpSpPr/>
            <p:nvPr/>
          </p:nvGrpSpPr>
          <p:grpSpPr>
            <a:xfrm rot="2909442">
              <a:off x="933131" y="924100"/>
              <a:ext cx="320511" cy="436775"/>
              <a:chOff x="0" y="0"/>
              <a:chExt cx="372777" cy="508000"/>
            </a:xfrm>
          </p:grpSpPr>
          <p:sp>
            <p:nvSpPr>
              <p:cNvPr id="189" name="Freeform 18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190" name="Group 190"/>
            <p:cNvGrpSpPr/>
            <p:nvPr/>
          </p:nvGrpSpPr>
          <p:grpSpPr>
            <a:xfrm rot="-4696161">
              <a:off x="318923" y="552672"/>
              <a:ext cx="199697" cy="436775"/>
              <a:chOff x="0" y="0"/>
              <a:chExt cx="232262" cy="508000"/>
            </a:xfrm>
          </p:grpSpPr>
          <p:sp>
            <p:nvSpPr>
              <p:cNvPr id="191" name="Freeform 19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92" name="Group 192"/>
            <p:cNvGrpSpPr/>
            <p:nvPr/>
          </p:nvGrpSpPr>
          <p:grpSpPr>
            <a:xfrm rot="-2490557">
              <a:off x="1007115" y="939442"/>
              <a:ext cx="199697" cy="436775"/>
              <a:chOff x="0" y="0"/>
              <a:chExt cx="232262" cy="508000"/>
            </a:xfrm>
          </p:grpSpPr>
          <p:sp>
            <p:nvSpPr>
              <p:cNvPr id="193" name="Freeform 19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94" name="Group 194"/>
            <p:cNvGrpSpPr/>
            <p:nvPr/>
          </p:nvGrpSpPr>
          <p:grpSpPr>
            <a:xfrm rot="8932711">
              <a:off x="157955" y="463776"/>
              <a:ext cx="199697" cy="436775"/>
              <a:chOff x="0" y="0"/>
              <a:chExt cx="232262" cy="508000"/>
            </a:xfrm>
          </p:grpSpPr>
          <p:sp>
            <p:nvSpPr>
              <p:cNvPr id="195" name="Freeform 19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96" name="Group 196"/>
            <p:cNvGrpSpPr/>
            <p:nvPr/>
          </p:nvGrpSpPr>
          <p:grpSpPr>
            <a:xfrm rot="-7305832">
              <a:off x="138392" y="559483"/>
              <a:ext cx="199697" cy="436775"/>
              <a:chOff x="0" y="0"/>
              <a:chExt cx="232262" cy="508000"/>
            </a:xfrm>
          </p:grpSpPr>
          <p:sp>
            <p:nvSpPr>
              <p:cNvPr id="197" name="Freeform 19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198" name="Group 198"/>
            <p:cNvGrpSpPr/>
            <p:nvPr/>
          </p:nvGrpSpPr>
          <p:grpSpPr>
            <a:xfrm rot="-8686452">
              <a:off x="730701" y="17603"/>
              <a:ext cx="199697" cy="436775"/>
              <a:chOff x="0" y="0"/>
              <a:chExt cx="232262" cy="508000"/>
            </a:xfrm>
          </p:grpSpPr>
          <p:sp>
            <p:nvSpPr>
              <p:cNvPr id="199" name="Freeform 19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00" name="Group 200"/>
            <p:cNvGrpSpPr/>
            <p:nvPr/>
          </p:nvGrpSpPr>
          <p:grpSpPr>
            <a:xfrm rot="-3324996">
              <a:off x="635185" y="38080"/>
              <a:ext cx="199697" cy="436775"/>
              <a:chOff x="0" y="0"/>
              <a:chExt cx="232262" cy="508000"/>
            </a:xfrm>
          </p:grpSpPr>
          <p:sp>
            <p:nvSpPr>
              <p:cNvPr id="201" name="Freeform 20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202" name="Group 202"/>
          <p:cNvGrpSpPr/>
          <p:nvPr/>
        </p:nvGrpSpPr>
        <p:grpSpPr>
          <a:xfrm rot="7453708">
            <a:off x="1061479" y="2655837"/>
            <a:ext cx="1022350" cy="1055422"/>
            <a:chOff x="0" y="0"/>
            <a:chExt cx="1363133" cy="1407229"/>
          </a:xfrm>
        </p:grpSpPr>
        <p:grpSp>
          <p:nvGrpSpPr>
            <p:cNvPr id="203" name="Group 203"/>
            <p:cNvGrpSpPr>
              <a:grpSpLocks noChangeAspect="1"/>
            </p:cNvGrpSpPr>
            <p:nvPr/>
          </p:nvGrpSpPr>
          <p:grpSpPr>
            <a:xfrm rot="-2490557">
              <a:off x="533314" y="547557"/>
              <a:ext cx="583547" cy="583547"/>
              <a:chOff x="0" y="0"/>
              <a:chExt cx="6350000" cy="6350000"/>
            </a:xfrm>
          </p:grpSpPr>
          <p:sp>
            <p:nvSpPr>
              <p:cNvPr id="204" name="Freeform 20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05" name="Freeform 20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06" name="Group 206"/>
            <p:cNvGrpSpPr/>
            <p:nvPr/>
          </p:nvGrpSpPr>
          <p:grpSpPr>
            <a:xfrm rot="-5659385">
              <a:off x="641729" y="186166"/>
              <a:ext cx="320511" cy="436775"/>
              <a:chOff x="0" y="0"/>
              <a:chExt cx="372777" cy="508000"/>
            </a:xfrm>
          </p:grpSpPr>
          <p:sp>
            <p:nvSpPr>
              <p:cNvPr id="207" name="Freeform 20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208" name="Group 208"/>
            <p:cNvGrpSpPr/>
            <p:nvPr/>
          </p:nvGrpSpPr>
          <p:grpSpPr>
            <a:xfrm rot="-10071992">
              <a:off x="236687" y="547074"/>
              <a:ext cx="321677" cy="436775"/>
              <a:chOff x="0" y="0"/>
              <a:chExt cx="374133" cy="508000"/>
            </a:xfrm>
          </p:grpSpPr>
          <p:sp>
            <p:nvSpPr>
              <p:cNvPr id="209" name="Freeform 20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210" name="Group 210"/>
            <p:cNvGrpSpPr/>
            <p:nvPr/>
          </p:nvGrpSpPr>
          <p:grpSpPr>
            <a:xfrm rot="2909442">
              <a:off x="933131" y="924100"/>
              <a:ext cx="320511" cy="436775"/>
              <a:chOff x="0" y="0"/>
              <a:chExt cx="372777" cy="508000"/>
            </a:xfrm>
          </p:grpSpPr>
          <p:sp>
            <p:nvSpPr>
              <p:cNvPr id="211" name="Freeform 21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212" name="Group 212"/>
            <p:cNvGrpSpPr/>
            <p:nvPr/>
          </p:nvGrpSpPr>
          <p:grpSpPr>
            <a:xfrm rot="-4696161">
              <a:off x="318923" y="552672"/>
              <a:ext cx="199697" cy="436775"/>
              <a:chOff x="0" y="0"/>
              <a:chExt cx="232262" cy="508000"/>
            </a:xfrm>
          </p:grpSpPr>
          <p:sp>
            <p:nvSpPr>
              <p:cNvPr id="213" name="Freeform 21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14" name="Group 214"/>
            <p:cNvGrpSpPr/>
            <p:nvPr/>
          </p:nvGrpSpPr>
          <p:grpSpPr>
            <a:xfrm rot="-2490557">
              <a:off x="1007115" y="939442"/>
              <a:ext cx="199697" cy="436775"/>
              <a:chOff x="0" y="0"/>
              <a:chExt cx="232262" cy="508000"/>
            </a:xfrm>
          </p:grpSpPr>
          <p:sp>
            <p:nvSpPr>
              <p:cNvPr id="215" name="Freeform 21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16" name="Group 216"/>
            <p:cNvGrpSpPr/>
            <p:nvPr/>
          </p:nvGrpSpPr>
          <p:grpSpPr>
            <a:xfrm rot="8932711">
              <a:off x="157955" y="463776"/>
              <a:ext cx="199697" cy="436775"/>
              <a:chOff x="0" y="0"/>
              <a:chExt cx="232262" cy="508000"/>
            </a:xfrm>
          </p:grpSpPr>
          <p:sp>
            <p:nvSpPr>
              <p:cNvPr id="217" name="Freeform 21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18" name="Group 218"/>
            <p:cNvGrpSpPr/>
            <p:nvPr/>
          </p:nvGrpSpPr>
          <p:grpSpPr>
            <a:xfrm rot="-7305832">
              <a:off x="138392" y="559483"/>
              <a:ext cx="199697" cy="436775"/>
              <a:chOff x="0" y="0"/>
              <a:chExt cx="232262" cy="508000"/>
            </a:xfrm>
          </p:grpSpPr>
          <p:sp>
            <p:nvSpPr>
              <p:cNvPr id="219" name="Freeform 21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20" name="Group 220"/>
            <p:cNvGrpSpPr/>
            <p:nvPr/>
          </p:nvGrpSpPr>
          <p:grpSpPr>
            <a:xfrm rot="-8686452">
              <a:off x="730701" y="17603"/>
              <a:ext cx="199697" cy="436775"/>
              <a:chOff x="0" y="0"/>
              <a:chExt cx="232262" cy="508000"/>
            </a:xfrm>
          </p:grpSpPr>
          <p:sp>
            <p:nvSpPr>
              <p:cNvPr id="221" name="Freeform 22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22" name="Group 222"/>
            <p:cNvGrpSpPr/>
            <p:nvPr/>
          </p:nvGrpSpPr>
          <p:grpSpPr>
            <a:xfrm rot="-3324996">
              <a:off x="635185" y="38080"/>
              <a:ext cx="199697" cy="436775"/>
              <a:chOff x="0" y="0"/>
              <a:chExt cx="232262" cy="508000"/>
            </a:xfrm>
          </p:grpSpPr>
          <p:sp>
            <p:nvSpPr>
              <p:cNvPr id="223" name="Freeform 2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224" name="Group 224"/>
          <p:cNvGrpSpPr/>
          <p:nvPr/>
        </p:nvGrpSpPr>
        <p:grpSpPr>
          <a:xfrm rot="1507440">
            <a:off x="-61389" y="6991888"/>
            <a:ext cx="1022350" cy="1055422"/>
            <a:chOff x="0" y="0"/>
            <a:chExt cx="1363133" cy="1407229"/>
          </a:xfrm>
        </p:grpSpPr>
        <p:grpSp>
          <p:nvGrpSpPr>
            <p:cNvPr id="225" name="Group 225"/>
            <p:cNvGrpSpPr>
              <a:grpSpLocks noChangeAspect="1"/>
            </p:cNvGrpSpPr>
            <p:nvPr/>
          </p:nvGrpSpPr>
          <p:grpSpPr>
            <a:xfrm rot="-2490557">
              <a:off x="533314" y="547557"/>
              <a:ext cx="583547" cy="583547"/>
              <a:chOff x="0" y="0"/>
              <a:chExt cx="6350000" cy="6350000"/>
            </a:xfrm>
          </p:grpSpPr>
          <p:sp>
            <p:nvSpPr>
              <p:cNvPr id="226" name="Freeform 226"/>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27" name="Freeform 227"/>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28" name="Group 228"/>
            <p:cNvGrpSpPr/>
            <p:nvPr/>
          </p:nvGrpSpPr>
          <p:grpSpPr>
            <a:xfrm rot="-5659385">
              <a:off x="641729" y="186166"/>
              <a:ext cx="320511" cy="436775"/>
              <a:chOff x="0" y="0"/>
              <a:chExt cx="372777" cy="508000"/>
            </a:xfrm>
          </p:grpSpPr>
          <p:sp>
            <p:nvSpPr>
              <p:cNvPr id="229" name="Freeform 22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230" name="Group 230"/>
            <p:cNvGrpSpPr/>
            <p:nvPr/>
          </p:nvGrpSpPr>
          <p:grpSpPr>
            <a:xfrm rot="-10071992">
              <a:off x="236687" y="547074"/>
              <a:ext cx="321677" cy="436775"/>
              <a:chOff x="0" y="0"/>
              <a:chExt cx="374133" cy="508000"/>
            </a:xfrm>
          </p:grpSpPr>
          <p:sp>
            <p:nvSpPr>
              <p:cNvPr id="231" name="Freeform 231"/>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232" name="Group 232"/>
            <p:cNvGrpSpPr/>
            <p:nvPr/>
          </p:nvGrpSpPr>
          <p:grpSpPr>
            <a:xfrm rot="2909442">
              <a:off x="933131" y="924100"/>
              <a:ext cx="320511" cy="436775"/>
              <a:chOff x="0" y="0"/>
              <a:chExt cx="372777" cy="508000"/>
            </a:xfrm>
          </p:grpSpPr>
          <p:sp>
            <p:nvSpPr>
              <p:cNvPr id="233" name="Freeform 23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234" name="Group 234"/>
            <p:cNvGrpSpPr/>
            <p:nvPr/>
          </p:nvGrpSpPr>
          <p:grpSpPr>
            <a:xfrm rot="-4696161">
              <a:off x="318923" y="552672"/>
              <a:ext cx="199697" cy="436775"/>
              <a:chOff x="0" y="0"/>
              <a:chExt cx="232262" cy="508000"/>
            </a:xfrm>
          </p:grpSpPr>
          <p:sp>
            <p:nvSpPr>
              <p:cNvPr id="235" name="Freeform 23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36" name="Group 236"/>
            <p:cNvGrpSpPr/>
            <p:nvPr/>
          </p:nvGrpSpPr>
          <p:grpSpPr>
            <a:xfrm rot="-2490557">
              <a:off x="1007115" y="939442"/>
              <a:ext cx="199697" cy="436775"/>
              <a:chOff x="0" y="0"/>
              <a:chExt cx="232262" cy="508000"/>
            </a:xfrm>
          </p:grpSpPr>
          <p:sp>
            <p:nvSpPr>
              <p:cNvPr id="237" name="Freeform 23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38" name="Group 238"/>
            <p:cNvGrpSpPr/>
            <p:nvPr/>
          </p:nvGrpSpPr>
          <p:grpSpPr>
            <a:xfrm rot="8932711">
              <a:off x="157955" y="463776"/>
              <a:ext cx="199697" cy="436775"/>
              <a:chOff x="0" y="0"/>
              <a:chExt cx="232262" cy="508000"/>
            </a:xfrm>
          </p:grpSpPr>
          <p:sp>
            <p:nvSpPr>
              <p:cNvPr id="239" name="Freeform 23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40" name="Group 240"/>
            <p:cNvGrpSpPr/>
            <p:nvPr/>
          </p:nvGrpSpPr>
          <p:grpSpPr>
            <a:xfrm rot="-7305832">
              <a:off x="138392" y="559483"/>
              <a:ext cx="199697" cy="436775"/>
              <a:chOff x="0" y="0"/>
              <a:chExt cx="232262" cy="508000"/>
            </a:xfrm>
          </p:grpSpPr>
          <p:sp>
            <p:nvSpPr>
              <p:cNvPr id="241" name="Freeform 24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42" name="Group 242"/>
            <p:cNvGrpSpPr/>
            <p:nvPr/>
          </p:nvGrpSpPr>
          <p:grpSpPr>
            <a:xfrm rot="-8686452">
              <a:off x="730701" y="17603"/>
              <a:ext cx="199697" cy="436775"/>
              <a:chOff x="0" y="0"/>
              <a:chExt cx="232262" cy="508000"/>
            </a:xfrm>
          </p:grpSpPr>
          <p:sp>
            <p:nvSpPr>
              <p:cNvPr id="243" name="Freeform 24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44" name="Group 244"/>
            <p:cNvGrpSpPr/>
            <p:nvPr/>
          </p:nvGrpSpPr>
          <p:grpSpPr>
            <a:xfrm rot="-3324996">
              <a:off x="635185" y="38080"/>
              <a:ext cx="199697" cy="436775"/>
              <a:chOff x="0" y="0"/>
              <a:chExt cx="232262" cy="508000"/>
            </a:xfrm>
          </p:grpSpPr>
          <p:sp>
            <p:nvSpPr>
              <p:cNvPr id="245" name="Freeform 24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246" name="Group 246"/>
          <p:cNvGrpSpPr/>
          <p:nvPr/>
        </p:nvGrpSpPr>
        <p:grpSpPr>
          <a:xfrm rot="7453708">
            <a:off x="1443294" y="6633316"/>
            <a:ext cx="1022350" cy="1055422"/>
            <a:chOff x="0" y="0"/>
            <a:chExt cx="1363133" cy="1407229"/>
          </a:xfrm>
        </p:grpSpPr>
        <p:grpSp>
          <p:nvGrpSpPr>
            <p:cNvPr id="247" name="Group 247"/>
            <p:cNvGrpSpPr>
              <a:grpSpLocks noChangeAspect="1"/>
            </p:cNvGrpSpPr>
            <p:nvPr/>
          </p:nvGrpSpPr>
          <p:grpSpPr>
            <a:xfrm rot="-2490557">
              <a:off x="533314" y="547557"/>
              <a:ext cx="583547" cy="583547"/>
              <a:chOff x="0" y="0"/>
              <a:chExt cx="6350000" cy="6350000"/>
            </a:xfrm>
          </p:grpSpPr>
          <p:sp>
            <p:nvSpPr>
              <p:cNvPr id="248" name="Freeform 248"/>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49" name="Freeform 249"/>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50" name="Group 250"/>
            <p:cNvGrpSpPr/>
            <p:nvPr/>
          </p:nvGrpSpPr>
          <p:grpSpPr>
            <a:xfrm rot="-5659385">
              <a:off x="641729" y="186166"/>
              <a:ext cx="320511" cy="436775"/>
              <a:chOff x="0" y="0"/>
              <a:chExt cx="372777" cy="508000"/>
            </a:xfrm>
          </p:grpSpPr>
          <p:sp>
            <p:nvSpPr>
              <p:cNvPr id="251" name="Freeform 25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252" name="Group 252"/>
            <p:cNvGrpSpPr/>
            <p:nvPr/>
          </p:nvGrpSpPr>
          <p:grpSpPr>
            <a:xfrm rot="-10071992">
              <a:off x="236687" y="547074"/>
              <a:ext cx="321677" cy="436775"/>
              <a:chOff x="0" y="0"/>
              <a:chExt cx="374133" cy="508000"/>
            </a:xfrm>
          </p:grpSpPr>
          <p:sp>
            <p:nvSpPr>
              <p:cNvPr id="253" name="Freeform 253"/>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254" name="Group 254"/>
            <p:cNvGrpSpPr/>
            <p:nvPr/>
          </p:nvGrpSpPr>
          <p:grpSpPr>
            <a:xfrm rot="2909442">
              <a:off x="933131" y="924100"/>
              <a:ext cx="320511" cy="436775"/>
              <a:chOff x="0" y="0"/>
              <a:chExt cx="372777" cy="508000"/>
            </a:xfrm>
          </p:grpSpPr>
          <p:sp>
            <p:nvSpPr>
              <p:cNvPr id="255" name="Freeform 25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256" name="Group 256"/>
            <p:cNvGrpSpPr/>
            <p:nvPr/>
          </p:nvGrpSpPr>
          <p:grpSpPr>
            <a:xfrm rot="-4696161">
              <a:off x="318923" y="552672"/>
              <a:ext cx="199697" cy="436775"/>
              <a:chOff x="0" y="0"/>
              <a:chExt cx="232262" cy="508000"/>
            </a:xfrm>
          </p:grpSpPr>
          <p:sp>
            <p:nvSpPr>
              <p:cNvPr id="257" name="Freeform 25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58" name="Group 258"/>
            <p:cNvGrpSpPr/>
            <p:nvPr/>
          </p:nvGrpSpPr>
          <p:grpSpPr>
            <a:xfrm rot="-2490557">
              <a:off x="1007115" y="939442"/>
              <a:ext cx="199697" cy="436775"/>
              <a:chOff x="0" y="0"/>
              <a:chExt cx="232262" cy="508000"/>
            </a:xfrm>
          </p:grpSpPr>
          <p:sp>
            <p:nvSpPr>
              <p:cNvPr id="259" name="Freeform 25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60" name="Group 260"/>
            <p:cNvGrpSpPr/>
            <p:nvPr/>
          </p:nvGrpSpPr>
          <p:grpSpPr>
            <a:xfrm rot="8932711">
              <a:off x="157955" y="463776"/>
              <a:ext cx="199697" cy="436775"/>
              <a:chOff x="0" y="0"/>
              <a:chExt cx="232262" cy="508000"/>
            </a:xfrm>
          </p:grpSpPr>
          <p:sp>
            <p:nvSpPr>
              <p:cNvPr id="261" name="Freeform 26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62" name="Group 262"/>
            <p:cNvGrpSpPr/>
            <p:nvPr/>
          </p:nvGrpSpPr>
          <p:grpSpPr>
            <a:xfrm rot="-7305832">
              <a:off x="138392" y="559483"/>
              <a:ext cx="199697" cy="436775"/>
              <a:chOff x="0" y="0"/>
              <a:chExt cx="232262" cy="508000"/>
            </a:xfrm>
          </p:grpSpPr>
          <p:sp>
            <p:nvSpPr>
              <p:cNvPr id="263" name="Freeform 26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64" name="Group 264"/>
            <p:cNvGrpSpPr/>
            <p:nvPr/>
          </p:nvGrpSpPr>
          <p:grpSpPr>
            <a:xfrm rot="-8686452">
              <a:off x="730701" y="17603"/>
              <a:ext cx="199697" cy="436775"/>
              <a:chOff x="0" y="0"/>
              <a:chExt cx="232262" cy="508000"/>
            </a:xfrm>
          </p:grpSpPr>
          <p:sp>
            <p:nvSpPr>
              <p:cNvPr id="265" name="Freeform 26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66" name="Group 266"/>
            <p:cNvGrpSpPr/>
            <p:nvPr/>
          </p:nvGrpSpPr>
          <p:grpSpPr>
            <a:xfrm rot="-3324996">
              <a:off x="635185" y="38080"/>
              <a:ext cx="199697" cy="436775"/>
              <a:chOff x="0" y="0"/>
              <a:chExt cx="232262" cy="508000"/>
            </a:xfrm>
          </p:grpSpPr>
          <p:sp>
            <p:nvSpPr>
              <p:cNvPr id="267" name="Freeform 26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268" name="Group 268"/>
          <p:cNvGrpSpPr/>
          <p:nvPr/>
        </p:nvGrpSpPr>
        <p:grpSpPr>
          <a:xfrm rot="1507440">
            <a:off x="32580" y="8667204"/>
            <a:ext cx="1022350" cy="1055422"/>
            <a:chOff x="0" y="0"/>
            <a:chExt cx="1363133" cy="1407229"/>
          </a:xfrm>
        </p:grpSpPr>
        <p:grpSp>
          <p:nvGrpSpPr>
            <p:cNvPr id="269" name="Group 269"/>
            <p:cNvGrpSpPr>
              <a:grpSpLocks noChangeAspect="1"/>
            </p:cNvGrpSpPr>
            <p:nvPr/>
          </p:nvGrpSpPr>
          <p:grpSpPr>
            <a:xfrm rot="-2490557">
              <a:off x="533314" y="547557"/>
              <a:ext cx="583547" cy="583547"/>
              <a:chOff x="0" y="0"/>
              <a:chExt cx="6350000" cy="6350000"/>
            </a:xfrm>
          </p:grpSpPr>
          <p:sp>
            <p:nvSpPr>
              <p:cNvPr id="270" name="Freeform 270"/>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71" name="Freeform 271"/>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72" name="Group 272"/>
            <p:cNvGrpSpPr/>
            <p:nvPr/>
          </p:nvGrpSpPr>
          <p:grpSpPr>
            <a:xfrm rot="-5659385">
              <a:off x="641729" y="186166"/>
              <a:ext cx="320511" cy="436775"/>
              <a:chOff x="0" y="0"/>
              <a:chExt cx="372777" cy="508000"/>
            </a:xfrm>
          </p:grpSpPr>
          <p:sp>
            <p:nvSpPr>
              <p:cNvPr id="273" name="Freeform 273"/>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274" name="Group 274"/>
            <p:cNvGrpSpPr/>
            <p:nvPr/>
          </p:nvGrpSpPr>
          <p:grpSpPr>
            <a:xfrm rot="-10071992">
              <a:off x="236687" y="547074"/>
              <a:ext cx="321677" cy="436775"/>
              <a:chOff x="0" y="0"/>
              <a:chExt cx="374133" cy="508000"/>
            </a:xfrm>
          </p:grpSpPr>
          <p:sp>
            <p:nvSpPr>
              <p:cNvPr id="275" name="Freeform 275"/>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276" name="Group 276"/>
            <p:cNvGrpSpPr/>
            <p:nvPr/>
          </p:nvGrpSpPr>
          <p:grpSpPr>
            <a:xfrm rot="2909442">
              <a:off x="933131" y="924100"/>
              <a:ext cx="320511" cy="436775"/>
              <a:chOff x="0" y="0"/>
              <a:chExt cx="372777" cy="508000"/>
            </a:xfrm>
          </p:grpSpPr>
          <p:sp>
            <p:nvSpPr>
              <p:cNvPr id="277" name="Freeform 27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278" name="Group 278"/>
            <p:cNvGrpSpPr/>
            <p:nvPr/>
          </p:nvGrpSpPr>
          <p:grpSpPr>
            <a:xfrm rot="-4696161">
              <a:off x="318923" y="552672"/>
              <a:ext cx="199697" cy="436775"/>
              <a:chOff x="0" y="0"/>
              <a:chExt cx="232262" cy="508000"/>
            </a:xfrm>
          </p:grpSpPr>
          <p:sp>
            <p:nvSpPr>
              <p:cNvPr id="279" name="Freeform 27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80" name="Group 280"/>
            <p:cNvGrpSpPr/>
            <p:nvPr/>
          </p:nvGrpSpPr>
          <p:grpSpPr>
            <a:xfrm rot="-2490557">
              <a:off x="1007115" y="939442"/>
              <a:ext cx="199697" cy="436775"/>
              <a:chOff x="0" y="0"/>
              <a:chExt cx="232262" cy="508000"/>
            </a:xfrm>
          </p:grpSpPr>
          <p:sp>
            <p:nvSpPr>
              <p:cNvPr id="281" name="Freeform 28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82" name="Group 282"/>
            <p:cNvGrpSpPr/>
            <p:nvPr/>
          </p:nvGrpSpPr>
          <p:grpSpPr>
            <a:xfrm rot="8932711">
              <a:off x="157955" y="463776"/>
              <a:ext cx="199697" cy="436775"/>
              <a:chOff x="0" y="0"/>
              <a:chExt cx="232262" cy="508000"/>
            </a:xfrm>
          </p:grpSpPr>
          <p:sp>
            <p:nvSpPr>
              <p:cNvPr id="283" name="Freeform 28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84" name="Group 284"/>
            <p:cNvGrpSpPr/>
            <p:nvPr/>
          </p:nvGrpSpPr>
          <p:grpSpPr>
            <a:xfrm rot="-7305832">
              <a:off x="138392" y="559483"/>
              <a:ext cx="199697" cy="436775"/>
              <a:chOff x="0" y="0"/>
              <a:chExt cx="232262" cy="508000"/>
            </a:xfrm>
          </p:grpSpPr>
          <p:sp>
            <p:nvSpPr>
              <p:cNvPr id="285" name="Freeform 28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86" name="Group 286"/>
            <p:cNvGrpSpPr/>
            <p:nvPr/>
          </p:nvGrpSpPr>
          <p:grpSpPr>
            <a:xfrm rot="-8686452">
              <a:off x="730701" y="17603"/>
              <a:ext cx="199697" cy="436775"/>
              <a:chOff x="0" y="0"/>
              <a:chExt cx="232262" cy="508000"/>
            </a:xfrm>
          </p:grpSpPr>
          <p:sp>
            <p:nvSpPr>
              <p:cNvPr id="287" name="Freeform 28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288" name="Group 288"/>
            <p:cNvGrpSpPr/>
            <p:nvPr/>
          </p:nvGrpSpPr>
          <p:grpSpPr>
            <a:xfrm rot="-3324996">
              <a:off x="635185" y="38080"/>
              <a:ext cx="199697" cy="436775"/>
              <a:chOff x="0" y="0"/>
              <a:chExt cx="232262" cy="508000"/>
            </a:xfrm>
          </p:grpSpPr>
          <p:sp>
            <p:nvSpPr>
              <p:cNvPr id="289" name="Freeform 28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290" name="Group 290"/>
          <p:cNvGrpSpPr/>
          <p:nvPr/>
        </p:nvGrpSpPr>
        <p:grpSpPr>
          <a:xfrm rot="-3517871">
            <a:off x="924970" y="7824978"/>
            <a:ext cx="1022350" cy="1055422"/>
            <a:chOff x="0" y="0"/>
            <a:chExt cx="1363133" cy="1407229"/>
          </a:xfrm>
        </p:grpSpPr>
        <p:grpSp>
          <p:nvGrpSpPr>
            <p:cNvPr id="291" name="Group 291"/>
            <p:cNvGrpSpPr>
              <a:grpSpLocks noChangeAspect="1"/>
            </p:cNvGrpSpPr>
            <p:nvPr/>
          </p:nvGrpSpPr>
          <p:grpSpPr>
            <a:xfrm rot="-2490557">
              <a:off x="533314" y="547557"/>
              <a:ext cx="583547" cy="583547"/>
              <a:chOff x="0" y="0"/>
              <a:chExt cx="6350000" cy="6350000"/>
            </a:xfrm>
          </p:grpSpPr>
          <p:sp>
            <p:nvSpPr>
              <p:cNvPr id="292" name="Freeform 292"/>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293" name="Freeform 293"/>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294" name="Group 294"/>
            <p:cNvGrpSpPr/>
            <p:nvPr/>
          </p:nvGrpSpPr>
          <p:grpSpPr>
            <a:xfrm rot="-5659385">
              <a:off x="641729" y="186166"/>
              <a:ext cx="320511" cy="436775"/>
              <a:chOff x="0" y="0"/>
              <a:chExt cx="372777" cy="508000"/>
            </a:xfrm>
          </p:grpSpPr>
          <p:sp>
            <p:nvSpPr>
              <p:cNvPr id="295" name="Freeform 295"/>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296" name="Group 296"/>
            <p:cNvGrpSpPr/>
            <p:nvPr/>
          </p:nvGrpSpPr>
          <p:grpSpPr>
            <a:xfrm rot="-10071992">
              <a:off x="236687" y="547074"/>
              <a:ext cx="321677" cy="436775"/>
              <a:chOff x="0" y="0"/>
              <a:chExt cx="374133" cy="508000"/>
            </a:xfrm>
          </p:grpSpPr>
          <p:sp>
            <p:nvSpPr>
              <p:cNvPr id="297" name="Freeform 297"/>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298" name="Group 298"/>
            <p:cNvGrpSpPr/>
            <p:nvPr/>
          </p:nvGrpSpPr>
          <p:grpSpPr>
            <a:xfrm rot="2909442">
              <a:off x="933131" y="924100"/>
              <a:ext cx="320511" cy="436775"/>
              <a:chOff x="0" y="0"/>
              <a:chExt cx="372777" cy="508000"/>
            </a:xfrm>
          </p:grpSpPr>
          <p:sp>
            <p:nvSpPr>
              <p:cNvPr id="299" name="Freeform 299"/>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00" name="Group 300"/>
            <p:cNvGrpSpPr/>
            <p:nvPr/>
          </p:nvGrpSpPr>
          <p:grpSpPr>
            <a:xfrm rot="-4696161">
              <a:off x="318923" y="552672"/>
              <a:ext cx="199697" cy="436775"/>
              <a:chOff x="0" y="0"/>
              <a:chExt cx="232262" cy="508000"/>
            </a:xfrm>
          </p:grpSpPr>
          <p:sp>
            <p:nvSpPr>
              <p:cNvPr id="301" name="Freeform 30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02" name="Group 302"/>
            <p:cNvGrpSpPr/>
            <p:nvPr/>
          </p:nvGrpSpPr>
          <p:grpSpPr>
            <a:xfrm rot="-2490557">
              <a:off x="1007115" y="939442"/>
              <a:ext cx="199697" cy="436775"/>
              <a:chOff x="0" y="0"/>
              <a:chExt cx="232262" cy="508000"/>
            </a:xfrm>
          </p:grpSpPr>
          <p:sp>
            <p:nvSpPr>
              <p:cNvPr id="303" name="Freeform 30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04" name="Group 304"/>
            <p:cNvGrpSpPr/>
            <p:nvPr/>
          </p:nvGrpSpPr>
          <p:grpSpPr>
            <a:xfrm rot="8932711">
              <a:off x="157955" y="463776"/>
              <a:ext cx="199697" cy="436775"/>
              <a:chOff x="0" y="0"/>
              <a:chExt cx="232262" cy="508000"/>
            </a:xfrm>
          </p:grpSpPr>
          <p:sp>
            <p:nvSpPr>
              <p:cNvPr id="305" name="Freeform 30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06" name="Group 306"/>
            <p:cNvGrpSpPr/>
            <p:nvPr/>
          </p:nvGrpSpPr>
          <p:grpSpPr>
            <a:xfrm rot="-7305832">
              <a:off x="138392" y="559483"/>
              <a:ext cx="199697" cy="436775"/>
              <a:chOff x="0" y="0"/>
              <a:chExt cx="232262" cy="508000"/>
            </a:xfrm>
          </p:grpSpPr>
          <p:sp>
            <p:nvSpPr>
              <p:cNvPr id="307" name="Freeform 30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08" name="Group 308"/>
            <p:cNvGrpSpPr/>
            <p:nvPr/>
          </p:nvGrpSpPr>
          <p:grpSpPr>
            <a:xfrm rot="-8686452">
              <a:off x="730701" y="17603"/>
              <a:ext cx="199697" cy="436775"/>
              <a:chOff x="0" y="0"/>
              <a:chExt cx="232262" cy="508000"/>
            </a:xfrm>
          </p:grpSpPr>
          <p:sp>
            <p:nvSpPr>
              <p:cNvPr id="309" name="Freeform 30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10" name="Group 310"/>
            <p:cNvGrpSpPr/>
            <p:nvPr/>
          </p:nvGrpSpPr>
          <p:grpSpPr>
            <a:xfrm rot="-3324996">
              <a:off x="635185" y="38080"/>
              <a:ext cx="199697" cy="436775"/>
              <a:chOff x="0" y="0"/>
              <a:chExt cx="232262" cy="508000"/>
            </a:xfrm>
          </p:grpSpPr>
          <p:sp>
            <p:nvSpPr>
              <p:cNvPr id="311" name="Freeform 31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grpSp>
        <p:nvGrpSpPr>
          <p:cNvPr id="312" name="Group 312"/>
          <p:cNvGrpSpPr/>
          <p:nvPr/>
        </p:nvGrpSpPr>
        <p:grpSpPr>
          <a:xfrm rot="4431079">
            <a:off x="924970" y="8853678"/>
            <a:ext cx="1022350" cy="1055422"/>
            <a:chOff x="0" y="0"/>
            <a:chExt cx="1363133" cy="1407229"/>
          </a:xfrm>
        </p:grpSpPr>
        <p:grpSp>
          <p:nvGrpSpPr>
            <p:cNvPr id="313" name="Group 313"/>
            <p:cNvGrpSpPr>
              <a:grpSpLocks noChangeAspect="1"/>
            </p:cNvGrpSpPr>
            <p:nvPr/>
          </p:nvGrpSpPr>
          <p:grpSpPr>
            <a:xfrm rot="-2490557">
              <a:off x="533314" y="547557"/>
              <a:ext cx="583547" cy="583547"/>
              <a:chOff x="0" y="0"/>
              <a:chExt cx="6350000" cy="6350000"/>
            </a:xfrm>
          </p:grpSpPr>
          <p:sp>
            <p:nvSpPr>
              <p:cNvPr id="314" name="Freeform 314"/>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sp>
            <p:nvSpPr>
              <p:cNvPr id="315" name="Freeform 315"/>
              <p:cNvSpPr/>
              <p:nvPr/>
            </p:nvSpPr>
            <p:spPr>
              <a:xfrm>
                <a:off x="48260" y="48260"/>
                <a:ext cx="6245860" cy="6245860"/>
              </a:xfrm>
              <a:custGeom>
                <a:avLst/>
                <a:gdLst/>
                <a:ahLst/>
                <a:cxnLst/>
                <a:rect l="l" t="t" r="r" b="b"/>
                <a:pathLst>
                  <a:path w="6245860" h="6245860">
                    <a:moveTo>
                      <a:pt x="3122930" y="6245860"/>
                    </a:moveTo>
                    <a:cubicBezTo>
                      <a:pt x="1400810" y="6245860"/>
                      <a:pt x="0" y="4845050"/>
                      <a:pt x="0" y="3122930"/>
                    </a:cubicBezTo>
                    <a:cubicBezTo>
                      <a:pt x="0" y="1400810"/>
                      <a:pt x="1400810" y="0"/>
                      <a:pt x="3122930" y="0"/>
                    </a:cubicBezTo>
                    <a:cubicBezTo>
                      <a:pt x="4845050" y="0"/>
                      <a:pt x="6245860" y="1400810"/>
                      <a:pt x="6245860" y="3122930"/>
                    </a:cubicBezTo>
                    <a:cubicBezTo>
                      <a:pt x="6245860" y="4845050"/>
                      <a:pt x="4845050" y="6245860"/>
                      <a:pt x="3122930" y="6245860"/>
                    </a:cubicBezTo>
                    <a:close/>
                    <a:moveTo>
                      <a:pt x="3122930" y="631190"/>
                    </a:moveTo>
                    <a:cubicBezTo>
                      <a:pt x="1748790" y="631190"/>
                      <a:pt x="631190" y="1748790"/>
                      <a:pt x="631190" y="3122930"/>
                    </a:cubicBezTo>
                    <a:cubicBezTo>
                      <a:pt x="631190" y="4497070"/>
                      <a:pt x="1748790" y="5614670"/>
                      <a:pt x="3122930" y="5614670"/>
                    </a:cubicBezTo>
                    <a:cubicBezTo>
                      <a:pt x="4497070" y="5614670"/>
                      <a:pt x="5614670" y="4497070"/>
                      <a:pt x="5614670" y="3122930"/>
                    </a:cubicBezTo>
                    <a:cubicBezTo>
                      <a:pt x="5614670" y="1748790"/>
                      <a:pt x="4497070" y="631190"/>
                      <a:pt x="3122930" y="631190"/>
                    </a:cubicBezTo>
                    <a:close/>
                  </a:path>
                </a:pathLst>
              </a:custGeom>
              <a:solidFill>
                <a:srgbClr val="FFFFFF"/>
              </a:solidFill>
            </p:spPr>
          </p:sp>
        </p:grpSp>
        <p:grpSp>
          <p:nvGrpSpPr>
            <p:cNvPr id="316" name="Group 316"/>
            <p:cNvGrpSpPr/>
            <p:nvPr/>
          </p:nvGrpSpPr>
          <p:grpSpPr>
            <a:xfrm rot="-5659385">
              <a:off x="641729" y="186166"/>
              <a:ext cx="320511" cy="436775"/>
              <a:chOff x="0" y="0"/>
              <a:chExt cx="372777" cy="508000"/>
            </a:xfrm>
          </p:grpSpPr>
          <p:sp>
            <p:nvSpPr>
              <p:cNvPr id="317" name="Freeform 317"/>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18" name="Group 318"/>
            <p:cNvGrpSpPr/>
            <p:nvPr/>
          </p:nvGrpSpPr>
          <p:grpSpPr>
            <a:xfrm rot="-10071992">
              <a:off x="236687" y="547074"/>
              <a:ext cx="321677" cy="436775"/>
              <a:chOff x="0" y="0"/>
              <a:chExt cx="374133" cy="508000"/>
            </a:xfrm>
          </p:grpSpPr>
          <p:sp>
            <p:nvSpPr>
              <p:cNvPr id="319" name="Freeform 319"/>
              <p:cNvSpPr/>
              <p:nvPr/>
            </p:nvSpPr>
            <p:spPr>
              <a:xfrm>
                <a:off x="0" y="215900"/>
                <a:ext cx="374133" cy="76200"/>
              </a:xfrm>
              <a:custGeom>
                <a:avLst/>
                <a:gdLst/>
                <a:ahLst/>
                <a:cxnLst/>
                <a:rect l="l" t="t" r="r" b="b"/>
                <a:pathLst>
                  <a:path w="374133" h="76200">
                    <a:moveTo>
                      <a:pt x="0" y="0"/>
                    </a:moveTo>
                    <a:lnTo>
                      <a:pt x="374133" y="0"/>
                    </a:lnTo>
                    <a:lnTo>
                      <a:pt x="374133" y="76200"/>
                    </a:lnTo>
                    <a:lnTo>
                      <a:pt x="0" y="76200"/>
                    </a:lnTo>
                    <a:close/>
                  </a:path>
                </a:pathLst>
              </a:custGeom>
              <a:solidFill>
                <a:srgbClr val="FFFFFF"/>
              </a:solidFill>
            </p:spPr>
          </p:sp>
        </p:grpSp>
        <p:grpSp>
          <p:nvGrpSpPr>
            <p:cNvPr id="320" name="Group 320"/>
            <p:cNvGrpSpPr/>
            <p:nvPr/>
          </p:nvGrpSpPr>
          <p:grpSpPr>
            <a:xfrm rot="2909442">
              <a:off x="933131" y="924100"/>
              <a:ext cx="320511" cy="436775"/>
              <a:chOff x="0" y="0"/>
              <a:chExt cx="372777" cy="508000"/>
            </a:xfrm>
          </p:grpSpPr>
          <p:sp>
            <p:nvSpPr>
              <p:cNvPr id="321" name="Freeform 321"/>
              <p:cNvSpPr/>
              <p:nvPr/>
            </p:nvSpPr>
            <p:spPr>
              <a:xfrm>
                <a:off x="0" y="215900"/>
                <a:ext cx="372777" cy="76200"/>
              </a:xfrm>
              <a:custGeom>
                <a:avLst/>
                <a:gdLst/>
                <a:ahLst/>
                <a:cxnLst/>
                <a:rect l="l" t="t" r="r" b="b"/>
                <a:pathLst>
                  <a:path w="372777" h="76200">
                    <a:moveTo>
                      <a:pt x="0" y="0"/>
                    </a:moveTo>
                    <a:lnTo>
                      <a:pt x="372777" y="0"/>
                    </a:lnTo>
                    <a:lnTo>
                      <a:pt x="372777" y="76200"/>
                    </a:lnTo>
                    <a:lnTo>
                      <a:pt x="0" y="76200"/>
                    </a:lnTo>
                    <a:close/>
                  </a:path>
                </a:pathLst>
              </a:custGeom>
              <a:solidFill>
                <a:srgbClr val="FFFFFF"/>
              </a:solidFill>
            </p:spPr>
          </p:sp>
        </p:grpSp>
        <p:grpSp>
          <p:nvGrpSpPr>
            <p:cNvPr id="322" name="Group 322"/>
            <p:cNvGrpSpPr/>
            <p:nvPr/>
          </p:nvGrpSpPr>
          <p:grpSpPr>
            <a:xfrm rot="-4696161">
              <a:off x="318923" y="552672"/>
              <a:ext cx="199697" cy="436775"/>
              <a:chOff x="0" y="0"/>
              <a:chExt cx="232262" cy="508000"/>
            </a:xfrm>
          </p:grpSpPr>
          <p:sp>
            <p:nvSpPr>
              <p:cNvPr id="323" name="Freeform 32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24" name="Group 324"/>
            <p:cNvGrpSpPr/>
            <p:nvPr/>
          </p:nvGrpSpPr>
          <p:grpSpPr>
            <a:xfrm rot="-2490557">
              <a:off x="1007115" y="939442"/>
              <a:ext cx="199697" cy="436775"/>
              <a:chOff x="0" y="0"/>
              <a:chExt cx="232262" cy="508000"/>
            </a:xfrm>
          </p:grpSpPr>
          <p:sp>
            <p:nvSpPr>
              <p:cNvPr id="325" name="Freeform 325"/>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26" name="Group 326"/>
            <p:cNvGrpSpPr/>
            <p:nvPr/>
          </p:nvGrpSpPr>
          <p:grpSpPr>
            <a:xfrm rot="8932711">
              <a:off x="157955" y="463776"/>
              <a:ext cx="199697" cy="436775"/>
              <a:chOff x="0" y="0"/>
              <a:chExt cx="232262" cy="508000"/>
            </a:xfrm>
          </p:grpSpPr>
          <p:sp>
            <p:nvSpPr>
              <p:cNvPr id="327" name="Freeform 327"/>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28" name="Group 328"/>
            <p:cNvGrpSpPr/>
            <p:nvPr/>
          </p:nvGrpSpPr>
          <p:grpSpPr>
            <a:xfrm rot="-7305832">
              <a:off x="138392" y="559483"/>
              <a:ext cx="199697" cy="436775"/>
              <a:chOff x="0" y="0"/>
              <a:chExt cx="232262" cy="508000"/>
            </a:xfrm>
          </p:grpSpPr>
          <p:sp>
            <p:nvSpPr>
              <p:cNvPr id="329" name="Freeform 329"/>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30" name="Group 330"/>
            <p:cNvGrpSpPr/>
            <p:nvPr/>
          </p:nvGrpSpPr>
          <p:grpSpPr>
            <a:xfrm rot="-8686452">
              <a:off x="730701" y="17603"/>
              <a:ext cx="199697" cy="436775"/>
              <a:chOff x="0" y="0"/>
              <a:chExt cx="232262" cy="508000"/>
            </a:xfrm>
          </p:grpSpPr>
          <p:sp>
            <p:nvSpPr>
              <p:cNvPr id="331" name="Freeform 331"/>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nvGrpSpPr>
            <p:cNvPr id="332" name="Group 332"/>
            <p:cNvGrpSpPr/>
            <p:nvPr/>
          </p:nvGrpSpPr>
          <p:grpSpPr>
            <a:xfrm rot="-3324996">
              <a:off x="635185" y="38080"/>
              <a:ext cx="199697" cy="436775"/>
              <a:chOff x="0" y="0"/>
              <a:chExt cx="232262" cy="508000"/>
            </a:xfrm>
          </p:grpSpPr>
          <p:sp>
            <p:nvSpPr>
              <p:cNvPr id="333" name="Freeform 333"/>
              <p:cNvSpPr/>
              <p:nvPr/>
            </p:nvSpPr>
            <p:spPr>
              <a:xfrm>
                <a:off x="0" y="215900"/>
                <a:ext cx="232262" cy="76200"/>
              </a:xfrm>
              <a:custGeom>
                <a:avLst/>
                <a:gdLst/>
                <a:ahLst/>
                <a:cxnLst/>
                <a:rect l="l" t="t" r="r" b="b"/>
                <a:pathLst>
                  <a:path w="232262" h="76200">
                    <a:moveTo>
                      <a:pt x="0" y="0"/>
                    </a:moveTo>
                    <a:lnTo>
                      <a:pt x="232262" y="0"/>
                    </a:lnTo>
                    <a:lnTo>
                      <a:pt x="232262" y="76200"/>
                    </a:lnTo>
                    <a:lnTo>
                      <a:pt x="0" y="76200"/>
                    </a:lnTo>
                    <a:close/>
                  </a:path>
                </a:pathLst>
              </a:custGeom>
              <a:solidFill>
                <a:srgbClr val="FFFFFF"/>
              </a:solidFill>
            </p:spPr>
          </p:sp>
        </p:grpSp>
      </p:grpSp>
      <p:sp>
        <p:nvSpPr>
          <p:cNvPr id="334" name="AutoShape 334"/>
          <p:cNvSpPr/>
          <p:nvPr/>
        </p:nvSpPr>
        <p:spPr>
          <a:xfrm>
            <a:off x="17859840" y="-330185"/>
            <a:ext cx="853705" cy="10983137"/>
          </a:xfrm>
          <a:prstGeom prst="rect">
            <a:avLst/>
          </a:prstGeom>
          <a:solidFill>
            <a:srgbClr val="303030"/>
          </a:solidFill>
        </p:spPr>
      </p:sp>
      <p:sp>
        <p:nvSpPr>
          <p:cNvPr id="335" name="TextBox 335"/>
          <p:cNvSpPr txBox="1"/>
          <p:nvPr/>
        </p:nvSpPr>
        <p:spPr>
          <a:xfrm>
            <a:off x="2116581" y="859857"/>
            <a:ext cx="7217008" cy="1927860"/>
          </a:xfrm>
          <a:prstGeom prst="rect">
            <a:avLst/>
          </a:prstGeom>
        </p:spPr>
        <p:txBody>
          <a:bodyPr lIns="0" tIns="0" rIns="0" bIns="0" rtlCol="0" anchor="t">
            <a:spAutoFit/>
          </a:bodyPr>
          <a:lstStyle/>
          <a:p>
            <a:pPr algn="ctr">
              <a:lnSpc>
                <a:spcPts val="5040"/>
              </a:lnSpc>
              <a:spcBef>
                <a:spcPct val="0"/>
              </a:spcBef>
            </a:pPr>
            <a:r>
              <a:rPr lang="en-US" sz="3600">
                <a:solidFill>
                  <a:srgbClr val="0EDDD2"/>
                </a:solidFill>
                <a:latin typeface="Vintage Smooth"/>
              </a:rPr>
              <a:t>We begin with the development of sexual anatomy…</a:t>
            </a:r>
          </a:p>
        </p:txBody>
      </p:sp>
      <p:pic>
        <p:nvPicPr>
          <p:cNvPr id="336" name="Picture 336"/>
          <p:cNvPicPr>
            <a:picLocks noChangeAspect="1"/>
          </p:cNvPicPr>
          <p:nvPr/>
        </p:nvPicPr>
        <p:blipFill>
          <a:blip r:embed="rId2"/>
          <a:srcRect/>
          <a:stretch>
            <a:fillRect/>
          </a:stretch>
        </p:blipFill>
        <p:spPr>
          <a:xfrm>
            <a:off x="2778954" y="4244874"/>
            <a:ext cx="5918427" cy="5918427"/>
          </a:xfrm>
          <a:prstGeom prst="rect">
            <a:avLst/>
          </a:prstGeom>
        </p:spPr>
      </p:pic>
      <p:pic>
        <p:nvPicPr>
          <p:cNvPr id="337" name="Picture 337"/>
          <p:cNvPicPr>
            <a:picLocks noChangeAspect="1"/>
          </p:cNvPicPr>
          <p:nvPr/>
        </p:nvPicPr>
        <p:blipFill>
          <a:blip r:embed="rId3"/>
          <a:srcRect/>
          <a:stretch>
            <a:fillRect/>
          </a:stretch>
        </p:blipFill>
        <p:spPr>
          <a:xfrm>
            <a:off x="14166992" y="4060651"/>
            <a:ext cx="2662448" cy="3100376"/>
          </a:xfrm>
          <a:prstGeom prst="rect">
            <a:avLst/>
          </a:prstGeom>
        </p:spPr>
      </p:pic>
      <p:pic>
        <p:nvPicPr>
          <p:cNvPr id="338" name="Picture 338"/>
          <p:cNvPicPr>
            <a:picLocks noChangeAspect="1"/>
          </p:cNvPicPr>
          <p:nvPr/>
        </p:nvPicPr>
        <p:blipFill>
          <a:blip r:embed="rId4"/>
          <a:srcRect/>
          <a:stretch>
            <a:fillRect/>
          </a:stretch>
        </p:blipFill>
        <p:spPr>
          <a:xfrm>
            <a:off x="10624184" y="6276733"/>
            <a:ext cx="4151912" cy="4151912"/>
          </a:xfrm>
          <a:prstGeom prst="rect">
            <a:avLst/>
          </a:prstGeom>
        </p:spPr>
      </p:pic>
      <p:sp>
        <p:nvSpPr>
          <p:cNvPr id="339" name="TextBox 339"/>
          <p:cNvSpPr txBox="1"/>
          <p:nvPr/>
        </p:nvSpPr>
        <p:spPr>
          <a:xfrm>
            <a:off x="10363754" y="920045"/>
            <a:ext cx="6465686" cy="1927860"/>
          </a:xfrm>
          <a:prstGeom prst="rect">
            <a:avLst/>
          </a:prstGeom>
        </p:spPr>
        <p:txBody>
          <a:bodyPr lIns="0" tIns="0" rIns="0" bIns="0" rtlCol="0" anchor="t">
            <a:spAutoFit/>
          </a:bodyPr>
          <a:lstStyle/>
          <a:p>
            <a:pPr algn="ctr">
              <a:lnSpc>
                <a:spcPts val="5040"/>
              </a:lnSpc>
              <a:spcBef>
                <a:spcPct val="0"/>
              </a:spcBef>
            </a:pPr>
            <a:r>
              <a:rPr lang="en-US" sz="3600">
                <a:solidFill>
                  <a:srgbClr val="100F0D"/>
                </a:solidFill>
                <a:latin typeface="Vintage Smooth"/>
              </a:rPr>
              <a:t>One step past </a:t>
            </a:r>
          </a:p>
          <a:p>
            <a:pPr algn="ctr">
              <a:lnSpc>
                <a:spcPts val="5040"/>
              </a:lnSpc>
              <a:spcBef>
                <a:spcPct val="0"/>
              </a:spcBef>
            </a:pPr>
            <a:r>
              <a:rPr lang="en-US" sz="3600">
                <a:solidFill>
                  <a:srgbClr val="100F0D"/>
                </a:solidFill>
                <a:latin typeface="Vintage Smooth"/>
              </a:rPr>
              <a:t>"the birds and the bees".</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2409</TotalTime>
  <Words>1695</Words>
  <Application>Microsoft Macintosh PowerPoint</Application>
  <PresentationFormat>Custom</PresentationFormat>
  <Paragraphs>201</Paragraphs>
  <Slides>43</Slides>
  <Notes>2</Notes>
  <HiddenSlides>4</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43</vt:i4>
      </vt:variant>
    </vt:vector>
  </HeadingPairs>
  <TitlesOfParts>
    <vt:vector size="58" baseType="lpstr">
      <vt:lpstr>Lora</vt:lpstr>
      <vt:lpstr>Gidole</vt:lpstr>
      <vt:lpstr>Arial</vt:lpstr>
      <vt:lpstr>Norwester</vt:lpstr>
      <vt:lpstr>League Spartan</vt:lpstr>
      <vt:lpstr>Vintage Smooth</vt:lpstr>
      <vt:lpstr>Josefin Sans</vt:lpstr>
      <vt:lpstr>Lilita One</vt:lpstr>
      <vt:lpstr>Shadows Into Light Two</vt:lpstr>
      <vt:lpstr>Michroma</vt:lpstr>
      <vt:lpstr>Arimo</vt:lpstr>
      <vt:lpstr>Calibri Light</vt:lpstr>
      <vt:lpstr>Roboto</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Copia de Why Am I Transgender?</dc:title>
  <cp:lastModifiedBy>Linden Jordan</cp:lastModifiedBy>
  <cp:revision>36</cp:revision>
  <dcterms:created xsi:type="dcterms:W3CDTF">2006-08-16T00:00:00Z</dcterms:created>
  <dcterms:modified xsi:type="dcterms:W3CDTF">2024-05-17T18:12:39Z</dcterms:modified>
  <dc:identifier>DADhvM27G24</dc:identifier>
</cp:coreProperties>
</file>