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0"/>
  </p:notesMasterIdLst>
  <p:sldIdLst>
    <p:sldId id="256" r:id="rId5"/>
    <p:sldId id="260" r:id="rId6"/>
    <p:sldId id="258" r:id="rId7"/>
    <p:sldId id="259" r:id="rId8"/>
    <p:sldId id="263" r:id="rId9"/>
    <p:sldId id="265" r:id="rId10"/>
    <p:sldId id="275" r:id="rId11"/>
    <p:sldId id="266" r:id="rId12"/>
    <p:sldId id="262" r:id="rId13"/>
    <p:sldId id="261" r:id="rId14"/>
    <p:sldId id="279" r:id="rId15"/>
    <p:sldId id="274" r:id="rId16"/>
    <p:sldId id="268" r:id="rId17"/>
    <p:sldId id="273" r:id="rId18"/>
    <p:sldId id="276" r:id="rId19"/>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7D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28900A-4F30-4236-91B7-CD846FDBCE1A}" v="3" dt="2024-05-28T23:23:31.0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1224"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ra Rael" userId="80cca8da-b878-451f-b109-4b9fe233936b" providerId="ADAL" clId="{FC28900A-4F30-4236-91B7-CD846FDBCE1A}"/>
    <pc:docChg chg="delSld modSld">
      <pc:chgData name="Arra Rael" userId="80cca8da-b878-451f-b109-4b9fe233936b" providerId="ADAL" clId="{FC28900A-4F30-4236-91B7-CD846FDBCE1A}" dt="2024-05-28T23:44:59.535" v="3" actId="47"/>
      <pc:docMkLst>
        <pc:docMk/>
      </pc:docMkLst>
      <pc:sldChg chg="del">
        <pc:chgData name="Arra Rael" userId="80cca8da-b878-451f-b109-4b9fe233936b" providerId="ADAL" clId="{FC28900A-4F30-4236-91B7-CD846FDBCE1A}" dt="2024-05-28T23:44:59.535" v="3" actId="47"/>
        <pc:sldMkLst>
          <pc:docMk/>
          <pc:sldMk cId="4011763919" sldId="272"/>
        </pc:sldMkLst>
      </pc:sldChg>
      <pc:sldChg chg="modSp">
        <pc:chgData name="Arra Rael" userId="80cca8da-b878-451f-b109-4b9fe233936b" providerId="ADAL" clId="{FC28900A-4F30-4236-91B7-CD846FDBCE1A}" dt="2024-05-28T23:23:31.040" v="2" actId="14826"/>
        <pc:sldMkLst>
          <pc:docMk/>
          <pc:sldMk cId="1829064132" sldId="279"/>
        </pc:sldMkLst>
        <pc:picChg chg="mod">
          <ac:chgData name="Arra Rael" userId="80cca8da-b878-451f-b109-4b9fe233936b" providerId="ADAL" clId="{FC28900A-4F30-4236-91B7-CD846FDBCE1A}" dt="2024-05-28T23:23:31.040" v="2" actId="14826"/>
          <ac:picMkLst>
            <pc:docMk/>
            <pc:sldMk cId="1829064132" sldId="279"/>
            <ac:picMk id="5" creationId="{01C5DBE9-B39C-9A9F-1D80-D62BEC136663}"/>
          </ac:picMkLst>
        </pc:pic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diagrams/_rels/data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diagrams/_rels/data6.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sv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36.sv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svg"/><Relationship Id="rId4" Type="http://schemas.openxmlformats.org/officeDocument/2006/relationships/image" Target="../media/image34.svg"/><Relationship Id="rId9" Type="http://schemas.openxmlformats.org/officeDocument/2006/relationships/image" Target="../media/image39.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diagrams/_rels/drawing6.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sv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36.sv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svg"/><Relationship Id="rId4" Type="http://schemas.openxmlformats.org/officeDocument/2006/relationships/image" Target="../media/image34.svg"/><Relationship Id="rId9" Type="http://schemas.openxmlformats.org/officeDocument/2006/relationships/image" Target="../media/image3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7D89105-5724-40CC-95A1-DF2619FAB85A}"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F74AACDE-511B-4B58-BC3D-F4247A7C747B}">
      <dgm:prSet/>
      <dgm:spPr/>
      <dgm:t>
        <a:bodyPr/>
        <a:lstStyle/>
        <a:p>
          <a:pPr>
            <a:lnSpc>
              <a:spcPct val="100000"/>
            </a:lnSpc>
          </a:pPr>
          <a:r>
            <a:rPr lang="en-US"/>
            <a:t>Begin with placing your feet on the ground and closing your eyes</a:t>
          </a:r>
        </a:p>
      </dgm:t>
    </dgm:pt>
    <dgm:pt modelId="{48D2A250-C7F9-458A-875A-DE5BFAF753A0}" type="parTrans" cxnId="{91ED0EF5-75D4-493F-A335-EE565AE9598C}">
      <dgm:prSet/>
      <dgm:spPr/>
      <dgm:t>
        <a:bodyPr/>
        <a:lstStyle/>
        <a:p>
          <a:endParaRPr lang="en-US"/>
        </a:p>
      </dgm:t>
    </dgm:pt>
    <dgm:pt modelId="{D3B0D3B3-C143-49BE-BAA8-5944FDDBCBFE}" type="sibTrans" cxnId="{91ED0EF5-75D4-493F-A335-EE565AE9598C}">
      <dgm:prSet/>
      <dgm:spPr/>
      <dgm:t>
        <a:bodyPr/>
        <a:lstStyle/>
        <a:p>
          <a:endParaRPr lang="en-US"/>
        </a:p>
      </dgm:t>
    </dgm:pt>
    <dgm:pt modelId="{5D9B058D-645E-40FC-A2EE-9FA7EFB3DB9C}">
      <dgm:prSet/>
      <dgm:spPr/>
      <dgm:t>
        <a:bodyPr/>
        <a:lstStyle/>
        <a:p>
          <a:pPr>
            <a:lnSpc>
              <a:spcPct val="100000"/>
            </a:lnSpc>
          </a:pPr>
          <a:r>
            <a:rPr lang="en-US"/>
            <a:t>Take one deep breath in through your nose and try to become aware of when it turns</a:t>
          </a:r>
        </a:p>
      </dgm:t>
    </dgm:pt>
    <dgm:pt modelId="{71CB888F-ACCE-46AC-853D-59BA317357AC}" type="parTrans" cxnId="{C12B2D3A-5DCB-47D1-A002-F1270B4E8215}">
      <dgm:prSet/>
      <dgm:spPr/>
      <dgm:t>
        <a:bodyPr/>
        <a:lstStyle/>
        <a:p>
          <a:endParaRPr lang="en-US"/>
        </a:p>
      </dgm:t>
    </dgm:pt>
    <dgm:pt modelId="{967270ED-382E-499A-B34F-A32385D141AF}" type="sibTrans" cxnId="{C12B2D3A-5DCB-47D1-A002-F1270B4E8215}">
      <dgm:prSet/>
      <dgm:spPr/>
      <dgm:t>
        <a:bodyPr/>
        <a:lstStyle/>
        <a:p>
          <a:endParaRPr lang="en-US"/>
        </a:p>
      </dgm:t>
    </dgm:pt>
    <dgm:pt modelId="{28AB20FF-E180-4B72-906C-D308E58509C3}">
      <dgm:prSet/>
      <dgm:spPr/>
      <dgm:t>
        <a:bodyPr/>
        <a:lstStyle/>
        <a:p>
          <a:pPr>
            <a:lnSpc>
              <a:spcPct val="100000"/>
            </a:lnSpc>
          </a:pPr>
          <a:r>
            <a:rPr lang="en-US"/>
            <a:t>Take another deep breath, and this time breathe out through your mouth</a:t>
          </a:r>
        </a:p>
      </dgm:t>
    </dgm:pt>
    <dgm:pt modelId="{60A2D16F-A01A-41F3-85E3-08C37D85B176}" type="parTrans" cxnId="{0D90399B-15D6-42C0-8E9E-9633528EDF84}">
      <dgm:prSet/>
      <dgm:spPr/>
      <dgm:t>
        <a:bodyPr/>
        <a:lstStyle/>
        <a:p>
          <a:endParaRPr lang="en-US"/>
        </a:p>
      </dgm:t>
    </dgm:pt>
    <dgm:pt modelId="{611803E4-B009-4E0C-A32E-55F78F70876E}" type="sibTrans" cxnId="{0D90399B-15D6-42C0-8E9E-9633528EDF84}">
      <dgm:prSet/>
      <dgm:spPr/>
      <dgm:t>
        <a:bodyPr/>
        <a:lstStyle/>
        <a:p>
          <a:endParaRPr lang="en-US"/>
        </a:p>
      </dgm:t>
    </dgm:pt>
    <dgm:pt modelId="{6DD39CDC-9A44-4E30-ABA7-25D5B4515028}">
      <dgm:prSet/>
      <dgm:spPr/>
      <dgm:t>
        <a:bodyPr/>
        <a:lstStyle/>
        <a:p>
          <a:pPr>
            <a:lnSpc>
              <a:spcPct val="100000"/>
            </a:lnSpc>
          </a:pPr>
          <a:r>
            <a:rPr lang="en-US"/>
            <a:t>Take one last deep breath, and as you exhale, focus on your shoulders and release any tension you might be holding</a:t>
          </a:r>
        </a:p>
      </dgm:t>
    </dgm:pt>
    <dgm:pt modelId="{788219AA-2D0D-4A2D-956A-2A2C5E06F5B5}" type="parTrans" cxnId="{A5DC30B1-98FF-4AE1-87D6-81FFAB3C50DD}">
      <dgm:prSet/>
      <dgm:spPr/>
      <dgm:t>
        <a:bodyPr/>
        <a:lstStyle/>
        <a:p>
          <a:endParaRPr lang="en-US"/>
        </a:p>
      </dgm:t>
    </dgm:pt>
    <dgm:pt modelId="{C48E3587-50CA-49FD-B23D-62636BB8D97D}" type="sibTrans" cxnId="{A5DC30B1-98FF-4AE1-87D6-81FFAB3C50DD}">
      <dgm:prSet/>
      <dgm:spPr/>
      <dgm:t>
        <a:bodyPr/>
        <a:lstStyle/>
        <a:p>
          <a:endParaRPr lang="en-US"/>
        </a:p>
      </dgm:t>
    </dgm:pt>
    <dgm:pt modelId="{C3BD9505-9460-4683-8CB0-F256D6E2D04D}" type="pres">
      <dgm:prSet presAssocID="{87D89105-5724-40CC-95A1-DF2619FAB85A}" presName="root" presStyleCnt="0">
        <dgm:presLayoutVars>
          <dgm:dir/>
          <dgm:resizeHandles val="exact"/>
        </dgm:presLayoutVars>
      </dgm:prSet>
      <dgm:spPr/>
    </dgm:pt>
    <dgm:pt modelId="{EF5DC1FB-A789-436F-AEFA-AC7CF625A5A4}" type="pres">
      <dgm:prSet presAssocID="{F74AACDE-511B-4B58-BC3D-F4247A7C747B}" presName="compNode" presStyleCnt="0"/>
      <dgm:spPr/>
    </dgm:pt>
    <dgm:pt modelId="{9B3139E9-37D2-4B18-9360-982F39ADD426}" type="pres">
      <dgm:prSet presAssocID="{F74AACDE-511B-4B58-BC3D-F4247A7C747B}" presName="bgRect" presStyleLbl="bgShp" presStyleIdx="0" presStyleCnt="4"/>
      <dgm:spPr/>
    </dgm:pt>
    <dgm:pt modelId="{47C27D00-EA09-4CF8-959E-0328F353A6DF}" type="pres">
      <dgm:prSet presAssocID="{F74AACDE-511B-4B58-BC3D-F4247A7C747B}"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Footprint"/>
        </a:ext>
      </dgm:extLst>
    </dgm:pt>
    <dgm:pt modelId="{5CFEA473-D534-43E5-B161-F052B378AC20}" type="pres">
      <dgm:prSet presAssocID="{F74AACDE-511B-4B58-BC3D-F4247A7C747B}" presName="spaceRect" presStyleCnt="0"/>
      <dgm:spPr/>
    </dgm:pt>
    <dgm:pt modelId="{73C4ACB4-5B53-45B8-8938-481C8A217309}" type="pres">
      <dgm:prSet presAssocID="{F74AACDE-511B-4B58-BC3D-F4247A7C747B}" presName="parTx" presStyleLbl="revTx" presStyleIdx="0" presStyleCnt="4">
        <dgm:presLayoutVars>
          <dgm:chMax val="0"/>
          <dgm:chPref val="0"/>
        </dgm:presLayoutVars>
      </dgm:prSet>
      <dgm:spPr/>
    </dgm:pt>
    <dgm:pt modelId="{0BF964BC-6F00-4C26-A6D8-1CD0AC233D4E}" type="pres">
      <dgm:prSet presAssocID="{D3B0D3B3-C143-49BE-BAA8-5944FDDBCBFE}" presName="sibTrans" presStyleCnt="0"/>
      <dgm:spPr/>
    </dgm:pt>
    <dgm:pt modelId="{3776FBFC-332D-4DD6-B055-FC2EB19AF636}" type="pres">
      <dgm:prSet presAssocID="{5D9B058D-645E-40FC-A2EE-9FA7EFB3DB9C}" presName="compNode" presStyleCnt="0"/>
      <dgm:spPr/>
    </dgm:pt>
    <dgm:pt modelId="{5F99FA84-C9FB-445C-BF14-74D9903010C0}" type="pres">
      <dgm:prSet presAssocID="{5D9B058D-645E-40FC-A2EE-9FA7EFB3DB9C}" presName="bgRect" presStyleLbl="bgShp" presStyleIdx="1" presStyleCnt="4"/>
      <dgm:spPr/>
    </dgm:pt>
    <dgm:pt modelId="{60662DC9-859B-4D82-9DC5-1E7AA51BF266}" type="pres">
      <dgm:prSet presAssocID="{5D9B058D-645E-40FC-A2EE-9FA7EFB3DB9C}"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Lungs"/>
        </a:ext>
      </dgm:extLst>
    </dgm:pt>
    <dgm:pt modelId="{9D3529D6-0AE5-4CA1-A51E-9C0F369FC1E3}" type="pres">
      <dgm:prSet presAssocID="{5D9B058D-645E-40FC-A2EE-9FA7EFB3DB9C}" presName="spaceRect" presStyleCnt="0"/>
      <dgm:spPr/>
    </dgm:pt>
    <dgm:pt modelId="{1631B6FB-C204-4C55-84AF-7345930E17F0}" type="pres">
      <dgm:prSet presAssocID="{5D9B058D-645E-40FC-A2EE-9FA7EFB3DB9C}" presName="parTx" presStyleLbl="revTx" presStyleIdx="1" presStyleCnt="4">
        <dgm:presLayoutVars>
          <dgm:chMax val="0"/>
          <dgm:chPref val="0"/>
        </dgm:presLayoutVars>
      </dgm:prSet>
      <dgm:spPr/>
    </dgm:pt>
    <dgm:pt modelId="{C53457E6-7D9E-4C73-B993-EE948119975C}" type="pres">
      <dgm:prSet presAssocID="{967270ED-382E-499A-B34F-A32385D141AF}" presName="sibTrans" presStyleCnt="0"/>
      <dgm:spPr/>
    </dgm:pt>
    <dgm:pt modelId="{E1DFDEC5-DF6A-4ED4-BF08-073C64F8F9A0}" type="pres">
      <dgm:prSet presAssocID="{28AB20FF-E180-4B72-906C-D308E58509C3}" presName="compNode" presStyleCnt="0"/>
      <dgm:spPr/>
    </dgm:pt>
    <dgm:pt modelId="{592DDF5A-BBA6-44AF-8B4B-832318C1D4CD}" type="pres">
      <dgm:prSet presAssocID="{28AB20FF-E180-4B72-906C-D308E58509C3}" presName="bgRect" presStyleLbl="bgShp" presStyleIdx="2" presStyleCnt="4"/>
      <dgm:spPr/>
    </dgm:pt>
    <dgm:pt modelId="{89278CF8-54A2-43BA-B348-FD9306B9002A}" type="pres">
      <dgm:prSet presAssocID="{28AB20FF-E180-4B72-906C-D308E58509C3}"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Nose"/>
        </a:ext>
      </dgm:extLst>
    </dgm:pt>
    <dgm:pt modelId="{63DD7971-C98C-4DAA-9278-6E361BEEA7C9}" type="pres">
      <dgm:prSet presAssocID="{28AB20FF-E180-4B72-906C-D308E58509C3}" presName="spaceRect" presStyleCnt="0"/>
      <dgm:spPr/>
    </dgm:pt>
    <dgm:pt modelId="{0A5B91D0-F88F-4DBE-95BF-C4534DC733AE}" type="pres">
      <dgm:prSet presAssocID="{28AB20FF-E180-4B72-906C-D308E58509C3}" presName="parTx" presStyleLbl="revTx" presStyleIdx="2" presStyleCnt="4">
        <dgm:presLayoutVars>
          <dgm:chMax val="0"/>
          <dgm:chPref val="0"/>
        </dgm:presLayoutVars>
      </dgm:prSet>
      <dgm:spPr/>
    </dgm:pt>
    <dgm:pt modelId="{C57F4739-0AED-4C73-8CE9-049924F03198}" type="pres">
      <dgm:prSet presAssocID="{611803E4-B009-4E0C-A32E-55F78F70876E}" presName="sibTrans" presStyleCnt="0"/>
      <dgm:spPr/>
    </dgm:pt>
    <dgm:pt modelId="{F68F5AEB-49BE-4AE6-8121-FCF853A660A4}" type="pres">
      <dgm:prSet presAssocID="{6DD39CDC-9A44-4E30-ABA7-25D5B4515028}" presName="compNode" presStyleCnt="0"/>
      <dgm:spPr/>
    </dgm:pt>
    <dgm:pt modelId="{0C17E1CD-4E9C-42B1-96E4-FBC49251E95B}" type="pres">
      <dgm:prSet presAssocID="{6DD39CDC-9A44-4E30-ABA7-25D5B4515028}" presName="bgRect" presStyleLbl="bgShp" presStyleIdx="3" presStyleCnt="4"/>
      <dgm:spPr/>
    </dgm:pt>
    <dgm:pt modelId="{532526C5-A162-4326-A0E9-90095D80C267}" type="pres">
      <dgm:prSet presAssocID="{6DD39CDC-9A44-4E30-ABA7-25D5B4515028}"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No Smoking"/>
        </a:ext>
      </dgm:extLst>
    </dgm:pt>
    <dgm:pt modelId="{44BD9E10-E24A-4E25-B665-E02F018891E0}" type="pres">
      <dgm:prSet presAssocID="{6DD39CDC-9A44-4E30-ABA7-25D5B4515028}" presName="spaceRect" presStyleCnt="0"/>
      <dgm:spPr/>
    </dgm:pt>
    <dgm:pt modelId="{6C2A5895-F0D4-414D-A7AB-034B3A936D9F}" type="pres">
      <dgm:prSet presAssocID="{6DD39CDC-9A44-4E30-ABA7-25D5B4515028}" presName="parTx" presStyleLbl="revTx" presStyleIdx="3" presStyleCnt="4">
        <dgm:presLayoutVars>
          <dgm:chMax val="0"/>
          <dgm:chPref val="0"/>
        </dgm:presLayoutVars>
      </dgm:prSet>
      <dgm:spPr/>
    </dgm:pt>
  </dgm:ptLst>
  <dgm:cxnLst>
    <dgm:cxn modelId="{2396CF0C-BD84-4952-A6B6-59EE63C9FA2F}" type="presOf" srcId="{87D89105-5724-40CC-95A1-DF2619FAB85A}" destId="{C3BD9505-9460-4683-8CB0-F256D6E2D04D}" srcOrd="0" destOrd="0" presId="urn:microsoft.com/office/officeart/2018/2/layout/IconVerticalSolidList"/>
    <dgm:cxn modelId="{88B0DD39-AE96-4E6A-BE0C-C47F3E1F2447}" type="presOf" srcId="{28AB20FF-E180-4B72-906C-D308E58509C3}" destId="{0A5B91D0-F88F-4DBE-95BF-C4534DC733AE}" srcOrd="0" destOrd="0" presId="urn:microsoft.com/office/officeart/2018/2/layout/IconVerticalSolidList"/>
    <dgm:cxn modelId="{C12B2D3A-5DCB-47D1-A002-F1270B4E8215}" srcId="{87D89105-5724-40CC-95A1-DF2619FAB85A}" destId="{5D9B058D-645E-40FC-A2EE-9FA7EFB3DB9C}" srcOrd="1" destOrd="0" parTransId="{71CB888F-ACCE-46AC-853D-59BA317357AC}" sibTransId="{967270ED-382E-499A-B34F-A32385D141AF}"/>
    <dgm:cxn modelId="{0D90399B-15D6-42C0-8E9E-9633528EDF84}" srcId="{87D89105-5724-40CC-95A1-DF2619FAB85A}" destId="{28AB20FF-E180-4B72-906C-D308E58509C3}" srcOrd="2" destOrd="0" parTransId="{60A2D16F-A01A-41F3-85E3-08C37D85B176}" sibTransId="{611803E4-B009-4E0C-A32E-55F78F70876E}"/>
    <dgm:cxn modelId="{BC8C259E-2119-4504-BAD0-6AAD4DA13C27}" type="presOf" srcId="{6DD39CDC-9A44-4E30-ABA7-25D5B4515028}" destId="{6C2A5895-F0D4-414D-A7AB-034B3A936D9F}" srcOrd="0" destOrd="0" presId="urn:microsoft.com/office/officeart/2018/2/layout/IconVerticalSolidList"/>
    <dgm:cxn modelId="{A5DC30B1-98FF-4AE1-87D6-81FFAB3C50DD}" srcId="{87D89105-5724-40CC-95A1-DF2619FAB85A}" destId="{6DD39CDC-9A44-4E30-ABA7-25D5B4515028}" srcOrd="3" destOrd="0" parTransId="{788219AA-2D0D-4A2D-956A-2A2C5E06F5B5}" sibTransId="{C48E3587-50CA-49FD-B23D-62636BB8D97D}"/>
    <dgm:cxn modelId="{F2A61CC2-CE57-4C48-9550-D93F67F70E1F}" type="presOf" srcId="{5D9B058D-645E-40FC-A2EE-9FA7EFB3DB9C}" destId="{1631B6FB-C204-4C55-84AF-7345930E17F0}" srcOrd="0" destOrd="0" presId="urn:microsoft.com/office/officeart/2018/2/layout/IconVerticalSolidList"/>
    <dgm:cxn modelId="{CB5F40E2-CADB-4D62-9E88-28B45931C03A}" type="presOf" srcId="{F74AACDE-511B-4B58-BC3D-F4247A7C747B}" destId="{73C4ACB4-5B53-45B8-8938-481C8A217309}" srcOrd="0" destOrd="0" presId="urn:microsoft.com/office/officeart/2018/2/layout/IconVerticalSolidList"/>
    <dgm:cxn modelId="{91ED0EF5-75D4-493F-A335-EE565AE9598C}" srcId="{87D89105-5724-40CC-95A1-DF2619FAB85A}" destId="{F74AACDE-511B-4B58-BC3D-F4247A7C747B}" srcOrd="0" destOrd="0" parTransId="{48D2A250-C7F9-458A-875A-DE5BFAF753A0}" sibTransId="{D3B0D3B3-C143-49BE-BAA8-5944FDDBCBFE}"/>
    <dgm:cxn modelId="{2DFD398A-6802-4837-806B-5CB28AC08769}" type="presParOf" srcId="{C3BD9505-9460-4683-8CB0-F256D6E2D04D}" destId="{EF5DC1FB-A789-436F-AEFA-AC7CF625A5A4}" srcOrd="0" destOrd="0" presId="urn:microsoft.com/office/officeart/2018/2/layout/IconVerticalSolidList"/>
    <dgm:cxn modelId="{C98C8E08-9755-4A74-A249-5CB773B1D1A2}" type="presParOf" srcId="{EF5DC1FB-A789-436F-AEFA-AC7CF625A5A4}" destId="{9B3139E9-37D2-4B18-9360-982F39ADD426}" srcOrd="0" destOrd="0" presId="urn:microsoft.com/office/officeart/2018/2/layout/IconVerticalSolidList"/>
    <dgm:cxn modelId="{3A760D15-64EC-4047-A66D-ADAAD251426B}" type="presParOf" srcId="{EF5DC1FB-A789-436F-AEFA-AC7CF625A5A4}" destId="{47C27D00-EA09-4CF8-959E-0328F353A6DF}" srcOrd="1" destOrd="0" presId="urn:microsoft.com/office/officeart/2018/2/layout/IconVerticalSolidList"/>
    <dgm:cxn modelId="{56293F0E-F0A4-4674-9E1D-779DB63C9FB1}" type="presParOf" srcId="{EF5DC1FB-A789-436F-AEFA-AC7CF625A5A4}" destId="{5CFEA473-D534-43E5-B161-F052B378AC20}" srcOrd="2" destOrd="0" presId="urn:microsoft.com/office/officeart/2018/2/layout/IconVerticalSolidList"/>
    <dgm:cxn modelId="{E9DBF925-CA1D-4360-8EF8-A5621FF43FD0}" type="presParOf" srcId="{EF5DC1FB-A789-436F-AEFA-AC7CF625A5A4}" destId="{73C4ACB4-5B53-45B8-8938-481C8A217309}" srcOrd="3" destOrd="0" presId="urn:microsoft.com/office/officeart/2018/2/layout/IconVerticalSolidList"/>
    <dgm:cxn modelId="{08B18794-86EE-44AC-8005-7BED15200FBA}" type="presParOf" srcId="{C3BD9505-9460-4683-8CB0-F256D6E2D04D}" destId="{0BF964BC-6F00-4C26-A6D8-1CD0AC233D4E}" srcOrd="1" destOrd="0" presId="urn:microsoft.com/office/officeart/2018/2/layout/IconVerticalSolidList"/>
    <dgm:cxn modelId="{15A717FD-324C-43ED-AF7D-D5DA0900617A}" type="presParOf" srcId="{C3BD9505-9460-4683-8CB0-F256D6E2D04D}" destId="{3776FBFC-332D-4DD6-B055-FC2EB19AF636}" srcOrd="2" destOrd="0" presId="urn:microsoft.com/office/officeart/2018/2/layout/IconVerticalSolidList"/>
    <dgm:cxn modelId="{1FD39E99-5D68-426E-9EA7-BF30823429D1}" type="presParOf" srcId="{3776FBFC-332D-4DD6-B055-FC2EB19AF636}" destId="{5F99FA84-C9FB-445C-BF14-74D9903010C0}" srcOrd="0" destOrd="0" presId="urn:microsoft.com/office/officeart/2018/2/layout/IconVerticalSolidList"/>
    <dgm:cxn modelId="{6539B441-4F23-4433-84F7-323ED54ACB64}" type="presParOf" srcId="{3776FBFC-332D-4DD6-B055-FC2EB19AF636}" destId="{60662DC9-859B-4D82-9DC5-1E7AA51BF266}" srcOrd="1" destOrd="0" presId="urn:microsoft.com/office/officeart/2018/2/layout/IconVerticalSolidList"/>
    <dgm:cxn modelId="{40789B73-35EA-4C80-9DCE-504639453ED0}" type="presParOf" srcId="{3776FBFC-332D-4DD6-B055-FC2EB19AF636}" destId="{9D3529D6-0AE5-4CA1-A51E-9C0F369FC1E3}" srcOrd="2" destOrd="0" presId="urn:microsoft.com/office/officeart/2018/2/layout/IconVerticalSolidList"/>
    <dgm:cxn modelId="{F98CEA04-E770-41FB-AD30-3D6439775FF8}" type="presParOf" srcId="{3776FBFC-332D-4DD6-B055-FC2EB19AF636}" destId="{1631B6FB-C204-4C55-84AF-7345930E17F0}" srcOrd="3" destOrd="0" presId="urn:microsoft.com/office/officeart/2018/2/layout/IconVerticalSolidList"/>
    <dgm:cxn modelId="{B5ACDC32-F8C4-47C0-9A9C-481EC8FB6DD9}" type="presParOf" srcId="{C3BD9505-9460-4683-8CB0-F256D6E2D04D}" destId="{C53457E6-7D9E-4C73-B993-EE948119975C}" srcOrd="3" destOrd="0" presId="urn:microsoft.com/office/officeart/2018/2/layout/IconVerticalSolidList"/>
    <dgm:cxn modelId="{4250B33D-2B07-4510-BC70-EAC658C6E5B4}" type="presParOf" srcId="{C3BD9505-9460-4683-8CB0-F256D6E2D04D}" destId="{E1DFDEC5-DF6A-4ED4-BF08-073C64F8F9A0}" srcOrd="4" destOrd="0" presId="urn:microsoft.com/office/officeart/2018/2/layout/IconVerticalSolidList"/>
    <dgm:cxn modelId="{306582F2-07CF-48D4-AF0E-7F0396D165C6}" type="presParOf" srcId="{E1DFDEC5-DF6A-4ED4-BF08-073C64F8F9A0}" destId="{592DDF5A-BBA6-44AF-8B4B-832318C1D4CD}" srcOrd="0" destOrd="0" presId="urn:microsoft.com/office/officeart/2018/2/layout/IconVerticalSolidList"/>
    <dgm:cxn modelId="{6E02D245-D5FA-43BC-9DD5-A2C561487775}" type="presParOf" srcId="{E1DFDEC5-DF6A-4ED4-BF08-073C64F8F9A0}" destId="{89278CF8-54A2-43BA-B348-FD9306B9002A}" srcOrd="1" destOrd="0" presId="urn:microsoft.com/office/officeart/2018/2/layout/IconVerticalSolidList"/>
    <dgm:cxn modelId="{09B32277-FA1F-46C6-AB0E-9A481271EAF1}" type="presParOf" srcId="{E1DFDEC5-DF6A-4ED4-BF08-073C64F8F9A0}" destId="{63DD7971-C98C-4DAA-9278-6E361BEEA7C9}" srcOrd="2" destOrd="0" presId="urn:microsoft.com/office/officeart/2018/2/layout/IconVerticalSolidList"/>
    <dgm:cxn modelId="{199CA99E-8AC3-4C79-AD15-90ECCE7E38D3}" type="presParOf" srcId="{E1DFDEC5-DF6A-4ED4-BF08-073C64F8F9A0}" destId="{0A5B91D0-F88F-4DBE-95BF-C4534DC733AE}" srcOrd="3" destOrd="0" presId="urn:microsoft.com/office/officeart/2018/2/layout/IconVerticalSolidList"/>
    <dgm:cxn modelId="{EA4CB394-1E4B-4949-A813-52487DD70213}" type="presParOf" srcId="{C3BD9505-9460-4683-8CB0-F256D6E2D04D}" destId="{C57F4739-0AED-4C73-8CE9-049924F03198}" srcOrd="5" destOrd="0" presId="urn:microsoft.com/office/officeart/2018/2/layout/IconVerticalSolidList"/>
    <dgm:cxn modelId="{B3DF77A0-EF00-4058-B7AE-F69986413CAD}" type="presParOf" srcId="{C3BD9505-9460-4683-8CB0-F256D6E2D04D}" destId="{F68F5AEB-49BE-4AE6-8121-FCF853A660A4}" srcOrd="6" destOrd="0" presId="urn:microsoft.com/office/officeart/2018/2/layout/IconVerticalSolidList"/>
    <dgm:cxn modelId="{6CC40DF5-B2D1-46F9-B305-0915FDF92DD1}" type="presParOf" srcId="{F68F5AEB-49BE-4AE6-8121-FCF853A660A4}" destId="{0C17E1CD-4E9C-42B1-96E4-FBC49251E95B}" srcOrd="0" destOrd="0" presId="urn:microsoft.com/office/officeart/2018/2/layout/IconVerticalSolidList"/>
    <dgm:cxn modelId="{C2C3FE24-374E-451E-BE77-40985DA183CD}" type="presParOf" srcId="{F68F5AEB-49BE-4AE6-8121-FCF853A660A4}" destId="{532526C5-A162-4326-A0E9-90095D80C267}" srcOrd="1" destOrd="0" presId="urn:microsoft.com/office/officeart/2018/2/layout/IconVerticalSolidList"/>
    <dgm:cxn modelId="{06CD95F4-2393-411D-A7AA-E1F6929AC80A}" type="presParOf" srcId="{F68F5AEB-49BE-4AE6-8121-FCF853A660A4}" destId="{44BD9E10-E24A-4E25-B665-E02F018891E0}" srcOrd="2" destOrd="0" presId="urn:microsoft.com/office/officeart/2018/2/layout/IconVerticalSolidList"/>
    <dgm:cxn modelId="{D7539D1B-2997-4B92-A7EB-16AB7C6BA75A}" type="presParOf" srcId="{F68F5AEB-49BE-4AE6-8121-FCF853A660A4}" destId="{6C2A5895-F0D4-414D-A7AB-034B3A936D9F}"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9032D82-9953-462B-8268-8DE857FD0B96}"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D8D54A92-0984-4B20-A3AD-C62D2EDAA450}">
      <dgm:prSet/>
      <dgm:spPr/>
      <dgm:t>
        <a:bodyPr/>
        <a:lstStyle/>
        <a:p>
          <a:pPr>
            <a:lnSpc>
              <a:spcPct val="100000"/>
            </a:lnSpc>
          </a:pPr>
          <a:r>
            <a:rPr lang="en-US" dirty="0"/>
            <a:t>Learn how to begin and continue the conversation around identity, intersectionality, trauma, and resiliency</a:t>
          </a:r>
        </a:p>
      </dgm:t>
    </dgm:pt>
    <dgm:pt modelId="{0161D079-C7F1-45B4-A6E8-592AB511462E}" type="parTrans" cxnId="{ADA84D4C-6299-4F49-A62D-A7C9D041E030}">
      <dgm:prSet/>
      <dgm:spPr/>
      <dgm:t>
        <a:bodyPr/>
        <a:lstStyle/>
        <a:p>
          <a:endParaRPr lang="en-US"/>
        </a:p>
      </dgm:t>
    </dgm:pt>
    <dgm:pt modelId="{878BECCC-6572-484F-BBB8-46F5B70E3B5E}" type="sibTrans" cxnId="{ADA84D4C-6299-4F49-A62D-A7C9D041E030}">
      <dgm:prSet/>
      <dgm:spPr/>
      <dgm:t>
        <a:bodyPr/>
        <a:lstStyle/>
        <a:p>
          <a:endParaRPr lang="en-US"/>
        </a:p>
      </dgm:t>
    </dgm:pt>
    <dgm:pt modelId="{539A0A63-4C69-45FB-8029-DD590DF82210}">
      <dgm:prSet/>
      <dgm:spPr/>
      <dgm:t>
        <a:bodyPr/>
        <a:lstStyle/>
        <a:p>
          <a:pPr>
            <a:lnSpc>
              <a:spcPct val="100000"/>
            </a:lnSpc>
          </a:pPr>
          <a:r>
            <a:rPr lang="en-US" dirty="0"/>
            <a:t>Have a basic understanding on how identity factors into how trauma is experienced and how resiliency is developed</a:t>
          </a:r>
        </a:p>
      </dgm:t>
    </dgm:pt>
    <dgm:pt modelId="{786A68B4-ECF0-4B88-B98F-46211127C518}" type="parTrans" cxnId="{36E5FBE0-5585-4067-865E-7ACB13C07550}">
      <dgm:prSet/>
      <dgm:spPr/>
      <dgm:t>
        <a:bodyPr/>
        <a:lstStyle/>
        <a:p>
          <a:endParaRPr lang="en-US"/>
        </a:p>
      </dgm:t>
    </dgm:pt>
    <dgm:pt modelId="{948330B5-4C64-414B-8987-A5FCCF588DD9}" type="sibTrans" cxnId="{36E5FBE0-5585-4067-865E-7ACB13C07550}">
      <dgm:prSet/>
      <dgm:spPr/>
      <dgm:t>
        <a:bodyPr/>
        <a:lstStyle/>
        <a:p>
          <a:endParaRPr lang="en-US"/>
        </a:p>
      </dgm:t>
    </dgm:pt>
    <dgm:pt modelId="{57B75625-5BE0-480E-9408-8C57D7EC897F}">
      <dgm:prSet/>
      <dgm:spPr/>
      <dgm:t>
        <a:bodyPr/>
        <a:lstStyle/>
        <a:p>
          <a:pPr>
            <a:lnSpc>
              <a:spcPct val="100000"/>
            </a:lnSpc>
          </a:pPr>
          <a:r>
            <a:rPr lang="en-US" dirty="0"/>
            <a:t>How this knowledge can be used to identify the obstacles that marginalized individuals encounter as they build resiliency to improve outcomes</a:t>
          </a:r>
        </a:p>
      </dgm:t>
    </dgm:pt>
    <dgm:pt modelId="{969C8337-5BD7-4483-88FC-BC03A942EB3C}" type="parTrans" cxnId="{C77771C4-A039-4CE3-B775-DB799380C173}">
      <dgm:prSet/>
      <dgm:spPr/>
      <dgm:t>
        <a:bodyPr/>
        <a:lstStyle/>
        <a:p>
          <a:endParaRPr lang="en-US"/>
        </a:p>
      </dgm:t>
    </dgm:pt>
    <dgm:pt modelId="{CC25C609-74C4-4FF1-9F4C-5E7D8FA6217A}" type="sibTrans" cxnId="{C77771C4-A039-4CE3-B775-DB799380C173}">
      <dgm:prSet/>
      <dgm:spPr/>
      <dgm:t>
        <a:bodyPr/>
        <a:lstStyle/>
        <a:p>
          <a:endParaRPr lang="en-US"/>
        </a:p>
      </dgm:t>
    </dgm:pt>
    <dgm:pt modelId="{271531C3-34CD-4DB0-AFB7-A3A5F1D311D7}" type="pres">
      <dgm:prSet presAssocID="{79032D82-9953-462B-8268-8DE857FD0B96}" presName="root" presStyleCnt="0">
        <dgm:presLayoutVars>
          <dgm:dir/>
          <dgm:resizeHandles val="exact"/>
        </dgm:presLayoutVars>
      </dgm:prSet>
      <dgm:spPr/>
    </dgm:pt>
    <dgm:pt modelId="{8A51A0AC-F9B9-438F-BC14-DD2EBBE4918D}" type="pres">
      <dgm:prSet presAssocID="{D8D54A92-0984-4B20-A3AD-C62D2EDAA450}" presName="compNode" presStyleCnt="0"/>
      <dgm:spPr/>
    </dgm:pt>
    <dgm:pt modelId="{25B309A6-FC94-41B8-8D3A-75635C25F4F2}" type="pres">
      <dgm:prSet presAssocID="{D8D54A92-0984-4B20-A3AD-C62D2EDAA450}" presName="bgRect" presStyleLbl="bgShp" presStyleIdx="0" presStyleCnt="3"/>
      <dgm:spPr/>
    </dgm:pt>
    <dgm:pt modelId="{7DBEE649-8F2E-41B9-B5B3-13E327D291F3}" type="pres">
      <dgm:prSet presAssocID="{D8D54A92-0984-4B20-A3AD-C62D2EDAA450}"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Cycle with People"/>
        </a:ext>
      </dgm:extLst>
    </dgm:pt>
    <dgm:pt modelId="{B48AEB72-6551-475F-9C4B-843F0B34767C}" type="pres">
      <dgm:prSet presAssocID="{D8D54A92-0984-4B20-A3AD-C62D2EDAA450}" presName="spaceRect" presStyleCnt="0"/>
      <dgm:spPr/>
    </dgm:pt>
    <dgm:pt modelId="{D74602C4-686F-4148-87C7-959C63A5061A}" type="pres">
      <dgm:prSet presAssocID="{D8D54A92-0984-4B20-A3AD-C62D2EDAA450}" presName="parTx" presStyleLbl="revTx" presStyleIdx="0" presStyleCnt="3">
        <dgm:presLayoutVars>
          <dgm:chMax val="0"/>
          <dgm:chPref val="0"/>
        </dgm:presLayoutVars>
      </dgm:prSet>
      <dgm:spPr/>
    </dgm:pt>
    <dgm:pt modelId="{692399EA-64DB-40D4-BE64-3CEC95C3342C}" type="pres">
      <dgm:prSet presAssocID="{878BECCC-6572-484F-BBB8-46F5B70E3B5E}" presName="sibTrans" presStyleCnt="0"/>
      <dgm:spPr/>
    </dgm:pt>
    <dgm:pt modelId="{E5251A0B-589A-47A6-AB13-51A36AA9E9AD}" type="pres">
      <dgm:prSet presAssocID="{539A0A63-4C69-45FB-8029-DD590DF82210}" presName="compNode" presStyleCnt="0"/>
      <dgm:spPr/>
    </dgm:pt>
    <dgm:pt modelId="{AFA6F78E-5DE7-43A5-852A-8905A0F2D6B7}" type="pres">
      <dgm:prSet presAssocID="{539A0A63-4C69-45FB-8029-DD590DF82210}" presName="bgRect" presStyleLbl="bgShp" presStyleIdx="1" presStyleCnt="3"/>
      <dgm:spPr/>
    </dgm:pt>
    <dgm:pt modelId="{028D5127-67BE-4274-BE28-5A865C1062A8}" type="pres">
      <dgm:prSet presAssocID="{539A0A63-4C69-45FB-8029-DD590DF82210}"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Brain in head"/>
        </a:ext>
      </dgm:extLst>
    </dgm:pt>
    <dgm:pt modelId="{37DE9DCB-3D28-4E7D-95F4-44BA552C2595}" type="pres">
      <dgm:prSet presAssocID="{539A0A63-4C69-45FB-8029-DD590DF82210}" presName="spaceRect" presStyleCnt="0"/>
      <dgm:spPr/>
    </dgm:pt>
    <dgm:pt modelId="{DFE76873-51D4-48DB-B0EF-0303D38792A4}" type="pres">
      <dgm:prSet presAssocID="{539A0A63-4C69-45FB-8029-DD590DF82210}" presName="parTx" presStyleLbl="revTx" presStyleIdx="1" presStyleCnt="3">
        <dgm:presLayoutVars>
          <dgm:chMax val="0"/>
          <dgm:chPref val="0"/>
        </dgm:presLayoutVars>
      </dgm:prSet>
      <dgm:spPr/>
    </dgm:pt>
    <dgm:pt modelId="{FE8869AA-2C8A-475E-86C5-76E383629A42}" type="pres">
      <dgm:prSet presAssocID="{948330B5-4C64-414B-8987-A5FCCF588DD9}" presName="sibTrans" presStyleCnt="0"/>
      <dgm:spPr/>
    </dgm:pt>
    <dgm:pt modelId="{8D3D94BC-052D-41A0-B46E-B57BBC697E61}" type="pres">
      <dgm:prSet presAssocID="{57B75625-5BE0-480E-9408-8C57D7EC897F}" presName="compNode" presStyleCnt="0"/>
      <dgm:spPr/>
    </dgm:pt>
    <dgm:pt modelId="{68586D1E-E5AD-4D98-881A-D6B00014B155}" type="pres">
      <dgm:prSet presAssocID="{57B75625-5BE0-480E-9408-8C57D7EC897F}" presName="bgRect" presStyleLbl="bgShp" presStyleIdx="2" presStyleCnt="3"/>
      <dgm:spPr/>
    </dgm:pt>
    <dgm:pt modelId="{10F7593B-7C06-49DE-B836-7AE33FA2DEDA}" type="pres">
      <dgm:prSet presAssocID="{57B75625-5BE0-480E-9408-8C57D7EC897F}"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Head with Gears"/>
        </a:ext>
      </dgm:extLst>
    </dgm:pt>
    <dgm:pt modelId="{91CDD515-3170-487B-B8C2-7AD2F653883A}" type="pres">
      <dgm:prSet presAssocID="{57B75625-5BE0-480E-9408-8C57D7EC897F}" presName="spaceRect" presStyleCnt="0"/>
      <dgm:spPr/>
    </dgm:pt>
    <dgm:pt modelId="{6184F320-6D8E-486E-8CFA-06368E1D2F6C}" type="pres">
      <dgm:prSet presAssocID="{57B75625-5BE0-480E-9408-8C57D7EC897F}" presName="parTx" presStyleLbl="revTx" presStyleIdx="2" presStyleCnt="3">
        <dgm:presLayoutVars>
          <dgm:chMax val="0"/>
          <dgm:chPref val="0"/>
        </dgm:presLayoutVars>
      </dgm:prSet>
      <dgm:spPr/>
    </dgm:pt>
  </dgm:ptLst>
  <dgm:cxnLst>
    <dgm:cxn modelId="{716B8866-5CA7-4442-9770-B632A7C40067}" type="presOf" srcId="{D8D54A92-0984-4B20-A3AD-C62D2EDAA450}" destId="{D74602C4-686F-4148-87C7-959C63A5061A}" srcOrd="0" destOrd="0" presId="urn:microsoft.com/office/officeart/2018/2/layout/IconVerticalSolidList"/>
    <dgm:cxn modelId="{ADA84D4C-6299-4F49-A62D-A7C9D041E030}" srcId="{79032D82-9953-462B-8268-8DE857FD0B96}" destId="{D8D54A92-0984-4B20-A3AD-C62D2EDAA450}" srcOrd="0" destOrd="0" parTransId="{0161D079-C7F1-45B4-A6E8-592AB511462E}" sibTransId="{878BECCC-6572-484F-BBB8-46F5B70E3B5E}"/>
    <dgm:cxn modelId="{F87BA67D-AAD4-4417-8974-8E2F366D078C}" type="presOf" srcId="{79032D82-9953-462B-8268-8DE857FD0B96}" destId="{271531C3-34CD-4DB0-AFB7-A3A5F1D311D7}" srcOrd="0" destOrd="0" presId="urn:microsoft.com/office/officeart/2018/2/layout/IconVerticalSolidList"/>
    <dgm:cxn modelId="{9796C7C1-AED9-4A9A-AEB2-1EEC2F5BC31A}" type="presOf" srcId="{539A0A63-4C69-45FB-8029-DD590DF82210}" destId="{DFE76873-51D4-48DB-B0EF-0303D38792A4}" srcOrd="0" destOrd="0" presId="urn:microsoft.com/office/officeart/2018/2/layout/IconVerticalSolidList"/>
    <dgm:cxn modelId="{C77771C4-A039-4CE3-B775-DB799380C173}" srcId="{79032D82-9953-462B-8268-8DE857FD0B96}" destId="{57B75625-5BE0-480E-9408-8C57D7EC897F}" srcOrd="2" destOrd="0" parTransId="{969C8337-5BD7-4483-88FC-BC03A942EB3C}" sibTransId="{CC25C609-74C4-4FF1-9F4C-5E7D8FA6217A}"/>
    <dgm:cxn modelId="{B02BAADE-E369-49A1-9A26-9B9B7862A572}" type="presOf" srcId="{57B75625-5BE0-480E-9408-8C57D7EC897F}" destId="{6184F320-6D8E-486E-8CFA-06368E1D2F6C}" srcOrd="0" destOrd="0" presId="urn:microsoft.com/office/officeart/2018/2/layout/IconVerticalSolidList"/>
    <dgm:cxn modelId="{36E5FBE0-5585-4067-865E-7ACB13C07550}" srcId="{79032D82-9953-462B-8268-8DE857FD0B96}" destId="{539A0A63-4C69-45FB-8029-DD590DF82210}" srcOrd="1" destOrd="0" parTransId="{786A68B4-ECF0-4B88-B98F-46211127C518}" sibTransId="{948330B5-4C64-414B-8987-A5FCCF588DD9}"/>
    <dgm:cxn modelId="{2FF8CC71-E953-4E99-8B0A-4EFD173935FC}" type="presParOf" srcId="{271531C3-34CD-4DB0-AFB7-A3A5F1D311D7}" destId="{8A51A0AC-F9B9-438F-BC14-DD2EBBE4918D}" srcOrd="0" destOrd="0" presId="urn:microsoft.com/office/officeart/2018/2/layout/IconVerticalSolidList"/>
    <dgm:cxn modelId="{943CF3FD-BF7F-4F9D-AC32-8830933BE154}" type="presParOf" srcId="{8A51A0AC-F9B9-438F-BC14-DD2EBBE4918D}" destId="{25B309A6-FC94-41B8-8D3A-75635C25F4F2}" srcOrd="0" destOrd="0" presId="urn:microsoft.com/office/officeart/2018/2/layout/IconVerticalSolidList"/>
    <dgm:cxn modelId="{AC117C76-6043-40C5-B1A9-CF8EDF244E40}" type="presParOf" srcId="{8A51A0AC-F9B9-438F-BC14-DD2EBBE4918D}" destId="{7DBEE649-8F2E-41B9-B5B3-13E327D291F3}" srcOrd="1" destOrd="0" presId="urn:microsoft.com/office/officeart/2018/2/layout/IconVerticalSolidList"/>
    <dgm:cxn modelId="{A7E193DE-1129-4204-8F47-C617576AD277}" type="presParOf" srcId="{8A51A0AC-F9B9-438F-BC14-DD2EBBE4918D}" destId="{B48AEB72-6551-475F-9C4B-843F0B34767C}" srcOrd="2" destOrd="0" presId="urn:microsoft.com/office/officeart/2018/2/layout/IconVerticalSolidList"/>
    <dgm:cxn modelId="{DE5C25CF-43A5-451C-A2A4-98949EFD3B5B}" type="presParOf" srcId="{8A51A0AC-F9B9-438F-BC14-DD2EBBE4918D}" destId="{D74602C4-686F-4148-87C7-959C63A5061A}" srcOrd="3" destOrd="0" presId="urn:microsoft.com/office/officeart/2018/2/layout/IconVerticalSolidList"/>
    <dgm:cxn modelId="{B3C9075A-70A6-41DE-9FB1-EEE04F40EBBD}" type="presParOf" srcId="{271531C3-34CD-4DB0-AFB7-A3A5F1D311D7}" destId="{692399EA-64DB-40D4-BE64-3CEC95C3342C}" srcOrd="1" destOrd="0" presId="urn:microsoft.com/office/officeart/2018/2/layout/IconVerticalSolidList"/>
    <dgm:cxn modelId="{C36F908E-776A-43E6-8AEF-F751A548584C}" type="presParOf" srcId="{271531C3-34CD-4DB0-AFB7-A3A5F1D311D7}" destId="{E5251A0B-589A-47A6-AB13-51A36AA9E9AD}" srcOrd="2" destOrd="0" presId="urn:microsoft.com/office/officeart/2018/2/layout/IconVerticalSolidList"/>
    <dgm:cxn modelId="{27D720C7-21E9-44D8-BC87-AEC23D6ADAAF}" type="presParOf" srcId="{E5251A0B-589A-47A6-AB13-51A36AA9E9AD}" destId="{AFA6F78E-5DE7-43A5-852A-8905A0F2D6B7}" srcOrd="0" destOrd="0" presId="urn:microsoft.com/office/officeart/2018/2/layout/IconVerticalSolidList"/>
    <dgm:cxn modelId="{DE9A579C-4EFE-4E22-BA1A-AC8E4ED791A3}" type="presParOf" srcId="{E5251A0B-589A-47A6-AB13-51A36AA9E9AD}" destId="{028D5127-67BE-4274-BE28-5A865C1062A8}" srcOrd="1" destOrd="0" presId="urn:microsoft.com/office/officeart/2018/2/layout/IconVerticalSolidList"/>
    <dgm:cxn modelId="{D2689822-AA2F-4B98-82DB-13485D727655}" type="presParOf" srcId="{E5251A0B-589A-47A6-AB13-51A36AA9E9AD}" destId="{37DE9DCB-3D28-4E7D-95F4-44BA552C2595}" srcOrd="2" destOrd="0" presId="urn:microsoft.com/office/officeart/2018/2/layout/IconVerticalSolidList"/>
    <dgm:cxn modelId="{C87FAE43-517E-426F-B9F6-8B6ADB9845A7}" type="presParOf" srcId="{E5251A0B-589A-47A6-AB13-51A36AA9E9AD}" destId="{DFE76873-51D4-48DB-B0EF-0303D38792A4}" srcOrd="3" destOrd="0" presId="urn:microsoft.com/office/officeart/2018/2/layout/IconVerticalSolidList"/>
    <dgm:cxn modelId="{BD055093-43F5-453A-BE50-67BA01220ABF}" type="presParOf" srcId="{271531C3-34CD-4DB0-AFB7-A3A5F1D311D7}" destId="{FE8869AA-2C8A-475E-86C5-76E383629A42}" srcOrd="3" destOrd="0" presId="urn:microsoft.com/office/officeart/2018/2/layout/IconVerticalSolidList"/>
    <dgm:cxn modelId="{3303557F-A826-466D-9CB1-F9E1729CC7D8}" type="presParOf" srcId="{271531C3-34CD-4DB0-AFB7-A3A5F1D311D7}" destId="{8D3D94BC-052D-41A0-B46E-B57BBC697E61}" srcOrd="4" destOrd="0" presId="urn:microsoft.com/office/officeart/2018/2/layout/IconVerticalSolidList"/>
    <dgm:cxn modelId="{AC3AE972-ACF1-4E4B-AEC4-4A207D592A58}" type="presParOf" srcId="{8D3D94BC-052D-41A0-B46E-B57BBC697E61}" destId="{68586D1E-E5AD-4D98-881A-D6B00014B155}" srcOrd="0" destOrd="0" presId="urn:microsoft.com/office/officeart/2018/2/layout/IconVerticalSolidList"/>
    <dgm:cxn modelId="{48D6ECB9-CFE5-4AA9-AE2D-384B5C3E9820}" type="presParOf" srcId="{8D3D94BC-052D-41A0-B46E-B57BBC697E61}" destId="{10F7593B-7C06-49DE-B836-7AE33FA2DEDA}" srcOrd="1" destOrd="0" presId="urn:microsoft.com/office/officeart/2018/2/layout/IconVerticalSolidList"/>
    <dgm:cxn modelId="{687D99D7-4FFB-4B71-BFA0-0ABC846F8FD1}" type="presParOf" srcId="{8D3D94BC-052D-41A0-B46E-B57BBC697E61}" destId="{91CDD515-3170-487B-B8C2-7AD2F653883A}" srcOrd="2" destOrd="0" presId="urn:microsoft.com/office/officeart/2018/2/layout/IconVerticalSolidList"/>
    <dgm:cxn modelId="{F9FAA03F-CE47-481D-8957-0C3D4713989B}" type="presParOf" srcId="{8D3D94BC-052D-41A0-B46E-B57BBC697E61}" destId="{6184F320-6D8E-486E-8CFA-06368E1D2F6C}"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3E4374F-7979-4668-AD97-FB31E365B8D2}"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24937919-6F2B-4C43-BD90-ED5D35DCEE54}">
      <dgm:prSet/>
      <dgm:spPr/>
      <dgm:t>
        <a:bodyPr/>
        <a:lstStyle/>
        <a:p>
          <a:r>
            <a:rPr lang="en-US"/>
            <a:t>Turn to the person next to you and introduce yourself with; </a:t>
          </a:r>
        </a:p>
      </dgm:t>
    </dgm:pt>
    <dgm:pt modelId="{29A74785-F411-4544-9FC7-76D9CCDEDDA4}" type="parTrans" cxnId="{D98D95D6-D3E4-46F8-ADFA-716A7405B631}">
      <dgm:prSet/>
      <dgm:spPr/>
      <dgm:t>
        <a:bodyPr/>
        <a:lstStyle/>
        <a:p>
          <a:endParaRPr lang="en-US"/>
        </a:p>
      </dgm:t>
    </dgm:pt>
    <dgm:pt modelId="{26FCBD78-F588-4F2F-916E-CE13D0FCB31F}" type="sibTrans" cxnId="{D98D95D6-D3E4-46F8-ADFA-716A7405B631}">
      <dgm:prSet/>
      <dgm:spPr/>
      <dgm:t>
        <a:bodyPr/>
        <a:lstStyle/>
        <a:p>
          <a:endParaRPr lang="en-US"/>
        </a:p>
      </dgm:t>
    </dgm:pt>
    <dgm:pt modelId="{4420FCFB-1553-47F3-BE5B-B546850F68E6}">
      <dgm:prSet/>
      <dgm:spPr/>
      <dgm:t>
        <a:bodyPr/>
        <a:lstStyle/>
        <a:p>
          <a:r>
            <a:rPr lang="en-US"/>
            <a:t>Your name and pronouns</a:t>
          </a:r>
        </a:p>
      </dgm:t>
    </dgm:pt>
    <dgm:pt modelId="{540812C5-CF29-44AC-958D-EE2410754197}" type="parTrans" cxnId="{B9B59454-5B44-4E2F-9C3F-0F5D40A7CC02}">
      <dgm:prSet/>
      <dgm:spPr/>
      <dgm:t>
        <a:bodyPr/>
        <a:lstStyle/>
        <a:p>
          <a:endParaRPr lang="en-US"/>
        </a:p>
      </dgm:t>
    </dgm:pt>
    <dgm:pt modelId="{24A598B9-FE90-4893-AD20-B5205FB9BBC7}" type="sibTrans" cxnId="{B9B59454-5B44-4E2F-9C3F-0F5D40A7CC02}">
      <dgm:prSet/>
      <dgm:spPr/>
      <dgm:t>
        <a:bodyPr/>
        <a:lstStyle/>
        <a:p>
          <a:endParaRPr lang="en-US"/>
        </a:p>
      </dgm:t>
    </dgm:pt>
    <dgm:pt modelId="{9779570C-5286-4B94-93CC-6A66496A23A9}">
      <dgm:prSet/>
      <dgm:spPr/>
      <dgm:t>
        <a:bodyPr/>
        <a:lstStyle/>
        <a:p>
          <a:r>
            <a:rPr lang="en-US"/>
            <a:t>And at least one identity that is not your job title or family role</a:t>
          </a:r>
        </a:p>
      </dgm:t>
    </dgm:pt>
    <dgm:pt modelId="{802074B2-87B1-4C64-839E-5CDB9B8E2E54}" type="parTrans" cxnId="{553F32E6-8EE4-43A6-8F61-4716D3F6B6CC}">
      <dgm:prSet/>
      <dgm:spPr/>
      <dgm:t>
        <a:bodyPr/>
        <a:lstStyle/>
        <a:p>
          <a:endParaRPr lang="en-US"/>
        </a:p>
      </dgm:t>
    </dgm:pt>
    <dgm:pt modelId="{5DD9E69F-6686-494F-BABD-FEB1F49F0BF2}" type="sibTrans" cxnId="{553F32E6-8EE4-43A6-8F61-4716D3F6B6CC}">
      <dgm:prSet/>
      <dgm:spPr/>
      <dgm:t>
        <a:bodyPr/>
        <a:lstStyle/>
        <a:p>
          <a:endParaRPr lang="en-US"/>
        </a:p>
      </dgm:t>
    </dgm:pt>
    <dgm:pt modelId="{B56ECB42-2F52-400F-8B5A-9B6C84510014}" type="pres">
      <dgm:prSet presAssocID="{13E4374F-7979-4668-AD97-FB31E365B8D2}" presName="linear" presStyleCnt="0">
        <dgm:presLayoutVars>
          <dgm:animLvl val="lvl"/>
          <dgm:resizeHandles val="exact"/>
        </dgm:presLayoutVars>
      </dgm:prSet>
      <dgm:spPr/>
    </dgm:pt>
    <dgm:pt modelId="{AA01632B-66E2-4A3F-91DF-0094A3BD87D2}" type="pres">
      <dgm:prSet presAssocID="{24937919-6F2B-4C43-BD90-ED5D35DCEE54}" presName="parentText" presStyleLbl="node1" presStyleIdx="0" presStyleCnt="3">
        <dgm:presLayoutVars>
          <dgm:chMax val="0"/>
          <dgm:bulletEnabled val="1"/>
        </dgm:presLayoutVars>
      </dgm:prSet>
      <dgm:spPr/>
    </dgm:pt>
    <dgm:pt modelId="{D0E75974-1729-425A-AFC1-E72679D2B599}" type="pres">
      <dgm:prSet presAssocID="{26FCBD78-F588-4F2F-916E-CE13D0FCB31F}" presName="spacer" presStyleCnt="0"/>
      <dgm:spPr/>
    </dgm:pt>
    <dgm:pt modelId="{0F0A7692-1841-473C-B074-370539AC5AA3}" type="pres">
      <dgm:prSet presAssocID="{4420FCFB-1553-47F3-BE5B-B546850F68E6}" presName="parentText" presStyleLbl="node1" presStyleIdx="1" presStyleCnt="3">
        <dgm:presLayoutVars>
          <dgm:chMax val="0"/>
          <dgm:bulletEnabled val="1"/>
        </dgm:presLayoutVars>
      </dgm:prSet>
      <dgm:spPr/>
    </dgm:pt>
    <dgm:pt modelId="{C579D7C6-7103-4F45-908E-BDD283B3D21F}" type="pres">
      <dgm:prSet presAssocID="{24A598B9-FE90-4893-AD20-B5205FB9BBC7}" presName="spacer" presStyleCnt="0"/>
      <dgm:spPr/>
    </dgm:pt>
    <dgm:pt modelId="{842F895B-7034-4E56-8EE0-8F08377576FD}" type="pres">
      <dgm:prSet presAssocID="{9779570C-5286-4B94-93CC-6A66496A23A9}" presName="parentText" presStyleLbl="node1" presStyleIdx="2" presStyleCnt="3">
        <dgm:presLayoutVars>
          <dgm:chMax val="0"/>
          <dgm:bulletEnabled val="1"/>
        </dgm:presLayoutVars>
      </dgm:prSet>
      <dgm:spPr/>
    </dgm:pt>
  </dgm:ptLst>
  <dgm:cxnLst>
    <dgm:cxn modelId="{7B0A373D-3656-47F8-83BD-CCE7DC417C01}" type="presOf" srcId="{13E4374F-7979-4668-AD97-FB31E365B8D2}" destId="{B56ECB42-2F52-400F-8B5A-9B6C84510014}" srcOrd="0" destOrd="0" presId="urn:microsoft.com/office/officeart/2005/8/layout/vList2"/>
    <dgm:cxn modelId="{5B7BBD4D-4D72-4535-977A-FB05F40E1E38}" type="presOf" srcId="{9779570C-5286-4B94-93CC-6A66496A23A9}" destId="{842F895B-7034-4E56-8EE0-8F08377576FD}" srcOrd="0" destOrd="0" presId="urn:microsoft.com/office/officeart/2005/8/layout/vList2"/>
    <dgm:cxn modelId="{B9B59454-5B44-4E2F-9C3F-0F5D40A7CC02}" srcId="{13E4374F-7979-4668-AD97-FB31E365B8D2}" destId="{4420FCFB-1553-47F3-BE5B-B546850F68E6}" srcOrd="1" destOrd="0" parTransId="{540812C5-CF29-44AC-958D-EE2410754197}" sibTransId="{24A598B9-FE90-4893-AD20-B5205FB9BBC7}"/>
    <dgm:cxn modelId="{653F7DAC-8BAB-4AD5-A0B3-4F7A1C54FB7C}" type="presOf" srcId="{24937919-6F2B-4C43-BD90-ED5D35DCEE54}" destId="{AA01632B-66E2-4A3F-91DF-0094A3BD87D2}" srcOrd="0" destOrd="0" presId="urn:microsoft.com/office/officeart/2005/8/layout/vList2"/>
    <dgm:cxn modelId="{F652E6D2-95BC-4AE3-B0BC-E7E9A1E943F9}" type="presOf" srcId="{4420FCFB-1553-47F3-BE5B-B546850F68E6}" destId="{0F0A7692-1841-473C-B074-370539AC5AA3}" srcOrd="0" destOrd="0" presId="urn:microsoft.com/office/officeart/2005/8/layout/vList2"/>
    <dgm:cxn modelId="{D98D95D6-D3E4-46F8-ADFA-716A7405B631}" srcId="{13E4374F-7979-4668-AD97-FB31E365B8D2}" destId="{24937919-6F2B-4C43-BD90-ED5D35DCEE54}" srcOrd="0" destOrd="0" parTransId="{29A74785-F411-4544-9FC7-76D9CCDEDDA4}" sibTransId="{26FCBD78-F588-4F2F-916E-CE13D0FCB31F}"/>
    <dgm:cxn modelId="{553F32E6-8EE4-43A6-8F61-4716D3F6B6CC}" srcId="{13E4374F-7979-4668-AD97-FB31E365B8D2}" destId="{9779570C-5286-4B94-93CC-6A66496A23A9}" srcOrd="2" destOrd="0" parTransId="{802074B2-87B1-4C64-839E-5CDB9B8E2E54}" sibTransId="{5DD9E69F-6686-494F-BABD-FEB1F49F0BF2}"/>
    <dgm:cxn modelId="{3380F1D7-2F88-4344-B858-FF710F4C1C69}" type="presParOf" srcId="{B56ECB42-2F52-400F-8B5A-9B6C84510014}" destId="{AA01632B-66E2-4A3F-91DF-0094A3BD87D2}" srcOrd="0" destOrd="0" presId="urn:microsoft.com/office/officeart/2005/8/layout/vList2"/>
    <dgm:cxn modelId="{F503E154-F873-434C-8E78-A1018BD38603}" type="presParOf" srcId="{B56ECB42-2F52-400F-8B5A-9B6C84510014}" destId="{D0E75974-1729-425A-AFC1-E72679D2B599}" srcOrd="1" destOrd="0" presId="urn:microsoft.com/office/officeart/2005/8/layout/vList2"/>
    <dgm:cxn modelId="{91CA28B6-9F0C-4F30-934C-25AFB3ED2853}" type="presParOf" srcId="{B56ECB42-2F52-400F-8B5A-9B6C84510014}" destId="{0F0A7692-1841-473C-B074-370539AC5AA3}" srcOrd="2" destOrd="0" presId="urn:microsoft.com/office/officeart/2005/8/layout/vList2"/>
    <dgm:cxn modelId="{AB622789-E95E-412C-B60D-F30D6CD6F828}" type="presParOf" srcId="{B56ECB42-2F52-400F-8B5A-9B6C84510014}" destId="{C579D7C6-7103-4F45-908E-BDD283B3D21F}" srcOrd="3" destOrd="0" presId="urn:microsoft.com/office/officeart/2005/8/layout/vList2"/>
    <dgm:cxn modelId="{4F99A23E-7916-40D1-9FFD-10AD7AF32C52}" type="presParOf" srcId="{B56ECB42-2F52-400F-8B5A-9B6C84510014}" destId="{842F895B-7034-4E56-8EE0-8F08377576FD}"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374BA51-584B-4EA1-A4F3-135AE594F659}"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E2CB8265-2243-45B4-B99D-441D76E3C50A}">
      <dgm:prSet/>
      <dgm:spPr/>
      <dgm:t>
        <a:bodyPr/>
        <a:lstStyle/>
        <a:p>
          <a:r>
            <a:rPr lang="en-US"/>
            <a:t>Recognized in the late 1800's as a sort of "psychic wound", and is now seen as a normal response after something terrible happens</a:t>
          </a:r>
        </a:p>
      </dgm:t>
    </dgm:pt>
    <dgm:pt modelId="{0BE7346E-1EF7-40D9-9D87-6157022C5A65}" type="parTrans" cxnId="{6B7DC536-F530-4B1E-80A5-605CCBCB0010}">
      <dgm:prSet/>
      <dgm:spPr/>
      <dgm:t>
        <a:bodyPr/>
        <a:lstStyle/>
        <a:p>
          <a:endParaRPr lang="en-US"/>
        </a:p>
      </dgm:t>
    </dgm:pt>
    <dgm:pt modelId="{7B0EAE60-ED18-4363-AB53-6C8E41141ED6}" type="sibTrans" cxnId="{6B7DC536-F530-4B1E-80A5-605CCBCB0010}">
      <dgm:prSet/>
      <dgm:spPr/>
      <dgm:t>
        <a:bodyPr/>
        <a:lstStyle/>
        <a:p>
          <a:endParaRPr lang="en-US"/>
        </a:p>
      </dgm:t>
    </dgm:pt>
    <dgm:pt modelId="{8C1FAB75-DA1B-4460-9977-7D5DDF5EF928}">
      <dgm:prSet/>
      <dgm:spPr/>
      <dgm:t>
        <a:bodyPr/>
        <a:lstStyle/>
        <a:p>
          <a:r>
            <a:rPr lang="en-US"/>
            <a:t>Overwhelm a person's or community's resources to cope (fight, flight, freeze, or fawn)</a:t>
          </a:r>
        </a:p>
      </dgm:t>
    </dgm:pt>
    <dgm:pt modelId="{AF342BB3-395F-4316-8C84-09E121D95377}" type="parTrans" cxnId="{07E88E6B-DDB1-4CEB-87E7-16C0D8E69DB4}">
      <dgm:prSet/>
      <dgm:spPr/>
      <dgm:t>
        <a:bodyPr/>
        <a:lstStyle/>
        <a:p>
          <a:endParaRPr lang="en-US"/>
        </a:p>
      </dgm:t>
    </dgm:pt>
    <dgm:pt modelId="{A9C84A52-70DB-45E2-A341-54E84A156063}" type="sibTrans" cxnId="{07E88E6B-DDB1-4CEB-87E7-16C0D8E69DB4}">
      <dgm:prSet/>
      <dgm:spPr/>
      <dgm:t>
        <a:bodyPr/>
        <a:lstStyle/>
        <a:p>
          <a:endParaRPr lang="en-US"/>
        </a:p>
      </dgm:t>
    </dgm:pt>
    <dgm:pt modelId="{0057B90C-D16C-4CF8-B9E8-60236AE0042F}">
      <dgm:prSet/>
      <dgm:spPr/>
      <dgm:t>
        <a:bodyPr/>
        <a:lstStyle/>
        <a:p>
          <a:r>
            <a:rPr lang="en-US"/>
            <a:t>Can alter our thoughts about ourselves, the world, and the future</a:t>
          </a:r>
        </a:p>
      </dgm:t>
    </dgm:pt>
    <dgm:pt modelId="{BD0F9E0D-183C-4CE8-A244-63FCFE151601}" type="parTrans" cxnId="{F0E6D798-ED7E-41B2-B57F-60F5AEE6A6A0}">
      <dgm:prSet/>
      <dgm:spPr/>
      <dgm:t>
        <a:bodyPr/>
        <a:lstStyle/>
        <a:p>
          <a:endParaRPr lang="en-US"/>
        </a:p>
      </dgm:t>
    </dgm:pt>
    <dgm:pt modelId="{392A4585-398F-40BD-800A-640A4DCEEB1C}" type="sibTrans" cxnId="{F0E6D798-ED7E-41B2-B57F-60F5AEE6A6A0}">
      <dgm:prSet/>
      <dgm:spPr/>
      <dgm:t>
        <a:bodyPr/>
        <a:lstStyle/>
        <a:p>
          <a:endParaRPr lang="en-US"/>
        </a:p>
      </dgm:t>
    </dgm:pt>
    <dgm:pt modelId="{7F1316EE-3071-4B0A-9842-CDB3F507FF26}">
      <dgm:prSet/>
      <dgm:spPr/>
      <dgm:t>
        <a:bodyPr/>
        <a:lstStyle/>
        <a:p>
          <a:r>
            <a:rPr lang="en-US"/>
            <a:t>Trauma and identity go hand in hand</a:t>
          </a:r>
        </a:p>
      </dgm:t>
    </dgm:pt>
    <dgm:pt modelId="{7875AF97-D904-442F-979D-2C1E96704193}" type="parTrans" cxnId="{B388E341-8DCA-4E2A-B8BD-36237298C8BE}">
      <dgm:prSet/>
      <dgm:spPr/>
      <dgm:t>
        <a:bodyPr/>
        <a:lstStyle/>
        <a:p>
          <a:endParaRPr lang="en-US"/>
        </a:p>
      </dgm:t>
    </dgm:pt>
    <dgm:pt modelId="{3C647A9D-C179-4ED8-93A1-286C15468731}" type="sibTrans" cxnId="{B388E341-8DCA-4E2A-B8BD-36237298C8BE}">
      <dgm:prSet/>
      <dgm:spPr/>
      <dgm:t>
        <a:bodyPr/>
        <a:lstStyle/>
        <a:p>
          <a:endParaRPr lang="en-US"/>
        </a:p>
      </dgm:t>
    </dgm:pt>
    <dgm:pt modelId="{E3F0B6DB-0171-49BA-91A2-503D129B44E4}" type="pres">
      <dgm:prSet presAssocID="{6374BA51-584B-4EA1-A4F3-135AE594F659}" presName="linear" presStyleCnt="0">
        <dgm:presLayoutVars>
          <dgm:animLvl val="lvl"/>
          <dgm:resizeHandles val="exact"/>
        </dgm:presLayoutVars>
      </dgm:prSet>
      <dgm:spPr/>
    </dgm:pt>
    <dgm:pt modelId="{56CD8686-3EA1-4D32-982E-34C57415F963}" type="pres">
      <dgm:prSet presAssocID="{E2CB8265-2243-45B4-B99D-441D76E3C50A}" presName="parentText" presStyleLbl="node1" presStyleIdx="0" presStyleCnt="4">
        <dgm:presLayoutVars>
          <dgm:chMax val="0"/>
          <dgm:bulletEnabled val="1"/>
        </dgm:presLayoutVars>
      </dgm:prSet>
      <dgm:spPr/>
    </dgm:pt>
    <dgm:pt modelId="{3B9E7F3C-17E9-489B-AC73-DB22C7ACCBC5}" type="pres">
      <dgm:prSet presAssocID="{7B0EAE60-ED18-4363-AB53-6C8E41141ED6}" presName="spacer" presStyleCnt="0"/>
      <dgm:spPr/>
    </dgm:pt>
    <dgm:pt modelId="{13F2BCE4-BD4C-4862-A1C8-787A7120A823}" type="pres">
      <dgm:prSet presAssocID="{8C1FAB75-DA1B-4460-9977-7D5DDF5EF928}" presName="parentText" presStyleLbl="node1" presStyleIdx="1" presStyleCnt="4">
        <dgm:presLayoutVars>
          <dgm:chMax val="0"/>
          <dgm:bulletEnabled val="1"/>
        </dgm:presLayoutVars>
      </dgm:prSet>
      <dgm:spPr/>
    </dgm:pt>
    <dgm:pt modelId="{176D9773-F31B-4F60-8753-50A4C9F6B48B}" type="pres">
      <dgm:prSet presAssocID="{A9C84A52-70DB-45E2-A341-54E84A156063}" presName="spacer" presStyleCnt="0"/>
      <dgm:spPr/>
    </dgm:pt>
    <dgm:pt modelId="{7B1C7940-C02C-4212-AE71-CBE9CD4FF052}" type="pres">
      <dgm:prSet presAssocID="{0057B90C-D16C-4CF8-B9E8-60236AE0042F}" presName="parentText" presStyleLbl="node1" presStyleIdx="2" presStyleCnt="4">
        <dgm:presLayoutVars>
          <dgm:chMax val="0"/>
          <dgm:bulletEnabled val="1"/>
        </dgm:presLayoutVars>
      </dgm:prSet>
      <dgm:spPr/>
    </dgm:pt>
    <dgm:pt modelId="{5C3FCC6A-0382-4DDE-B987-17E12CED7C6B}" type="pres">
      <dgm:prSet presAssocID="{392A4585-398F-40BD-800A-640A4DCEEB1C}" presName="spacer" presStyleCnt="0"/>
      <dgm:spPr/>
    </dgm:pt>
    <dgm:pt modelId="{ACE0E17D-BF6C-46F1-BCA1-5FB62B433371}" type="pres">
      <dgm:prSet presAssocID="{7F1316EE-3071-4B0A-9842-CDB3F507FF26}" presName="parentText" presStyleLbl="node1" presStyleIdx="3" presStyleCnt="4">
        <dgm:presLayoutVars>
          <dgm:chMax val="0"/>
          <dgm:bulletEnabled val="1"/>
        </dgm:presLayoutVars>
      </dgm:prSet>
      <dgm:spPr/>
    </dgm:pt>
  </dgm:ptLst>
  <dgm:cxnLst>
    <dgm:cxn modelId="{72670E09-A3A6-4275-85B7-7934A587253E}" type="presOf" srcId="{6374BA51-584B-4EA1-A4F3-135AE594F659}" destId="{E3F0B6DB-0171-49BA-91A2-503D129B44E4}" srcOrd="0" destOrd="0" presId="urn:microsoft.com/office/officeart/2005/8/layout/vList2"/>
    <dgm:cxn modelId="{7C01B120-BC3E-46F2-8C5D-300F5ED221A4}" type="presOf" srcId="{0057B90C-D16C-4CF8-B9E8-60236AE0042F}" destId="{7B1C7940-C02C-4212-AE71-CBE9CD4FF052}" srcOrd="0" destOrd="0" presId="urn:microsoft.com/office/officeart/2005/8/layout/vList2"/>
    <dgm:cxn modelId="{6B7DC536-F530-4B1E-80A5-605CCBCB0010}" srcId="{6374BA51-584B-4EA1-A4F3-135AE594F659}" destId="{E2CB8265-2243-45B4-B99D-441D76E3C50A}" srcOrd="0" destOrd="0" parTransId="{0BE7346E-1EF7-40D9-9D87-6157022C5A65}" sibTransId="{7B0EAE60-ED18-4363-AB53-6C8E41141ED6}"/>
    <dgm:cxn modelId="{B388E341-8DCA-4E2A-B8BD-36237298C8BE}" srcId="{6374BA51-584B-4EA1-A4F3-135AE594F659}" destId="{7F1316EE-3071-4B0A-9842-CDB3F507FF26}" srcOrd="3" destOrd="0" parTransId="{7875AF97-D904-442F-979D-2C1E96704193}" sibTransId="{3C647A9D-C179-4ED8-93A1-286C15468731}"/>
    <dgm:cxn modelId="{07E88E6B-DDB1-4CEB-87E7-16C0D8E69DB4}" srcId="{6374BA51-584B-4EA1-A4F3-135AE594F659}" destId="{8C1FAB75-DA1B-4460-9977-7D5DDF5EF928}" srcOrd="1" destOrd="0" parTransId="{AF342BB3-395F-4316-8C84-09E121D95377}" sibTransId="{A9C84A52-70DB-45E2-A341-54E84A156063}"/>
    <dgm:cxn modelId="{D3015D51-7E68-43C8-9FC9-159C47895720}" type="presOf" srcId="{8C1FAB75-DA1B-4460-9977-7D5DDF5EF928}" destId="{13F2BCE4-BD4C-4862-A1C8-787A7120A823}" srcOrd="0" destOrd="0" presId="urn:microsoft.com/office/officeart/2005/8/layout/vList2"/>
    <dgm:cxn modelId="{780AAF5A-8C9A-4522-B821-01584C619A56}" type="presOf" srcId="{E2CB8265-2243-45B4-B99D-441D76E3C50A}" destId="{56CD8686-3EA1-4D32-982E-34C57415F963}" srcOrd="0" destOrd="0" presId="urn:microsoft.com/office/officeart/2005/8/layout/vList2"/>
    <dgm:cxn modelId="{DE083C92-62A4-4E95-AE89-465A420FCFFC}" type="presOf" srcId="{7F1316EE-3071-4B0A-9842-CDB3F507FF26}" destId="{ACE0E17D-BF6C-46F1-BCA1-5FB62B433371}" srcOrd="0" destOrd="0" presId="urn:microsoft.com/office/officeart/2005/8/layout/vList2"/>
    <dgm:cxn modelId="{F0E6D798-ED7E-41B2-B57F-60F5AEE6A6A0}" srcId="{6374BA51-584B-4EA1-A4F3-135AE594F659}" destId="{0057B90C-D16C-4CF8-B9E8-60236AE0042F}" srcOrd="2" destOrd="0" parTransId="{BD0F9E0D-183C-4CE8-A244-63FCFE151601}" sibTransId="{392A4585-398F-40BD-800A-640A4DCEEB1C}"/>
    <dgm:cxn modelId="{2F07EF25-2D0B-4686-B1C8-1BEF2A5333D3}" type="presParOf" srcId="{E3F0B6DB-0171-49BA-91A2-503D129B44E4}" destId="{56CD8686-3EA1-4D32-982E-34C57415F963}" srcOrd="0" destOrd="0" presId="urn:microsoft.com/office/officeart/2005/8/layout/vList2"/>
    <dgm:cxn modelId="{01F8777E-F36E-4C4B-8BCC-FDB656C51E1B}" type="presParOf" srcId="{E3F0B6DB-0171-49BA-91A2-503D129B44E4}" destId="{3B9E7F3C-17E9-489B-AC73-DB22C7ACCBC5}" srcOrd="1" destOrd="0" presId="urn:microsoft.com/office/officeart/2005/8/layout/vList2"/>
    <dgm:cxn modelId="{DAB3E73C-1138-4959-8F66-C0565D3C129D}" type="presParOf" srcId="{E3F0B6DB-0171-49BA-91A2-503D129B44E4}" destId="{13F2BCE4-BD4C-4862-A1C8-787A7120A823}" srcOrd="2" destOrd="0" presId="urn:microsoft.com/office/officeart/2005/8/layout/vList2"/>
    <dgm:cxn modelId="{1C157821-BCE4-4473-82A6-2D26187ED746}" type="presParOf" srcId="{E3F0B6DB-0171-49BA-91A2-503D129B44E4}" destId="{176D9773-F31B-4F60-8753-50A4C9F6B48B}" srcOrd="3" destOrd="0" presId="urn:microsoft.com/office/officeart/2005/8/layout/vList2"/>
    <dgm:cxn modelId="{3665847F-4C33-40A5-8D13-01DB7A27560B}" type="presParOf" srcId="{E3F0B6DB-0171-49BA-91A2-503D129B44E4}" destId="{7B1C7940-C02C-4212-AE71-CBE9CD4FF052}" srcOrd="4" destOrd="0" presId="urn:microsoft.com/office/officeart/2005/8/layout/vList2"/>
    <dgm:cxn modelId="{96A8B2C5-9E82-4C88-AD05-B55FC512E33A}" type="presParOf" srcId="{E3F0B6DB-0171-49BA-91A2-503D129B44E4}" destId="{5C3FCC6A-0382-4DDE-B987-17E12CED7C6B}" srcOrd="5" destOrd="0" presId="urn:microsoft.com/office/officeart/2005/8/layout/vList2"/>
    <dgm:cxn modelId="{B0705473-224D-4D28-8F5F-CB5BDAABA5AD}" type="presParOf" srcId="{E3F0B6DB-0171-49BA-91A2-503D129B44E4}" destId="{ACE0E17D-BF6C-46F1-BCA1-5FB62B433371}"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95D9BBE-EE84-4A0D-9E8B-D2B78745E5FD}"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5077E3E5-856B-420D-8A30-5D93E9481554}">
      <dgm:prSet/>
      <dgm:spPr/>
      <dgm:t>
        <a:bodyPr/>
        <a:lstStyle/>
        <a:p>
          <a:r>
            <a:rPr lang="en-US"/>
            <a:t>They can help regain parasympathetic dominance</a:t>
          </a:r>
        </a:p>
      </dgm:t>
    </dgm:pt>
    <dgm:pt modelId="{533A89FC-55CF-47E9-B61C-EEDE4BAF0648}" type="parTrans" cxnId="{1468F1EC-2260-45E6-AA02-74B09FE97553}">
      <dgm:prSet/>
      <dgm:spPr/>
      <dgm:t>
        <a:bodyPr/>
        <a:lstStyle/>
        <a:p>
          <a:endParaRPr lang="en-US"/>
        </a:p>
      </dgm:t>
    </dgm:pt>
    <dgm:pt modelId="{471F12AE-3AA2-4D03-8F10-A0F32BDAF1CE}" type="sibTrans" cxnId="{1468F1EC-2260-45E6-AA02-74B09FE97553}">
      <dgm:prSet/>
      <dgm:spPr/>
      <dgm:t>
        <a:bodyPr/>
        <a:lstStyle/>
        <a:p>
          <a:endParaRPr lang="en-US"/>
        </a:p>
      </dgm:t>
    </dgm:pt>
    <dgm:pt modelId="{2ACA3547-78ED-436D-AEB0-CB97912E9737}">
      <dgm:prSet/>
      <dgm:spPr/>
      <dgm:t>
        <a:bodyPr/>
        <a:lstStyle/>
        <a:p>
          <a:r>
            <a:rPr lang="en-US"/>
            <a:t>Help reset the Vagus nerve</a:t>
          </a:r>
        </a:p>
      </dgm:t>
    </dgm:pt>
    <dgm:pt modelId="{D54C933C-E9E1-4629-B91C-0585CFE3692E}" type="parTrans" cxnId="{C71A651C-6F66-4B3E-A49F-F6D2759186FE}">
      <dgm:prSet/>
      <dgm:spPr/>
      <dgm:t>
        <a:bodyPr/>
        <a:lstStyle/>
        <a:p>
          <a:endParaRPr lang="en-US"/>
        </a:p>
      </dgm:t>
    </dgm:pt>
    <dgm:pt modelId="{9ABC8DD1-F925-46B0-913F-73D1487B3052}" type="sibTrans" cxnId="{C71A651C-6F66-4B3E-A49F-F6D2759186FE}">
      <dgm:prSet/>
      <dgm:spPr/>
      <dgm:t>
        <a:bodyPr/>
        <a:lstStyle/>
        <a:p>
          <a:endParaRPr lang="en-US"/>
        </a:p>
      </dgm:t>
    </dgm:pt>
    <dgm:pt modelId="{06DE3F4C-ED10-4939-AA35-ED305525B82C}">
      <dgm:prSet/>
      <dgm:spPr/>
      <dgm:t>
        <a:bodyPr/>
        <a:lstStyle/>
        <a:p>
          <a:r>
            <a:rPr lang="en-US"/>
            <a:t>Focus on the present</a:t>
          </a:r>
        </a:p>
      </dgm:t>
    </dgm:pt>
    <dgm:pt modelId="{AD143533-87B3-4F2E-89CA-6A70648DC878}" type="parTrans" cxnId="{5D86341F-649F-42E8-B2C7-3D49CFD3E03F}">
      <dgm:prSet/>
      <dgm:spPr/>
      <dgm:t>
        <a:bodyPr/>
        <a:lstStyle/>
        <a:p>
          <a:endParaRPr lang="en-US"/>
        </a:p>
      </dgm:t>
    </dgm:pt>
    <dgm:pt modelId="{5B0E8AAC-8C00-4EEB-97FC-F89D4CC55D91}" type="sibTrans" cxnId="{5D86341F-649F-42E8-B2C7-3D49CFD3E03F}">
      <dgm:prSet/>
      <dgm:spPr/>
      <dgm:t>
        <a:bodyPr/>
        <a:lstStyle/>
        <a:p>
          <a:endParaRPr lang="en-US"/>
        </a:p>
      </dgm:t>
    </dgm:pt>
    <dgm:pt modelId="{6395AC8C-C6EE-430E-859E-82BFE6C7B96E}" type="pres">
      <dgm:prSet presAssocID="{495D9BBE-EE84-4A0D-9E8B-D2B78745E5FD}" presName="linear" presStyleCnt="0">
        <dgm:presLayoutVars>
          <dgm:animLvl val="lvl"/>
          <dgm:resizeHandles val="exact"/>
        </dgm:presLayoutVars>
      </dgm:prSet>
      <dgm:spPr/>
    </dgm:pt>
    <dgm:pt modelId="{ED3D517C-BE7C-4191-A0E3-73A2D9B52835}" type="pres">
      <dgm:prSet presAssocID="{5077E3E5-856B-420D-8A30-5D93E9481554}" presName="parentText" presStyleLbl="node1" presStyleIdx="0" presStyleCnt="3">
        <dgm:presLayoutVars>
          <dgm:chMax val="0"/>
          <dgm:bulletEnabled val="1"/>
        </dgm:presLayoutVars>
      </dgm:prSet>
      <dgm:spPr/>
    </dgm:pt>
    <dgm:pt modelId="{0D8E3366-8639-40BB-A7C3-9974935DCBE7}" type="pres">
      <dgm:prSet presAssocID="{471F12AE-3AA2-4D03-8F10-A0F32BDAF1CE}" presName="spacer" presStyleCnt="0"/>
      <dgm:spPr/>
    </dgm:pt>
    <dgm:pt modelId="{6E0E61B5-92D6-444A-A44A-0F991CD3D913}" type="pres">
      <dgm:prSet presAssocID="{2ACA3547-78ED-436D-AEB0-CB97912E9737}" presName="parentText" presStyleLbl="node1" presStyleIdx="1" presStyleCnt="3">
        <dgm:presLayoutVars>
          <dgm:chMax val="0"/>
          <dgm:bulletEnabled val="1"/>
        </dgm:presLayoutVars>
      </dgm:prSet>
      <dgm:spPr/>
    </dgm:pt>
    <dgm:pt modelId="{5A535C1C-3FDF-45EC-9563-F9878BBB0894}" type="pres">
      <dgm:prSet presAssocID="{9ABC8DD1-F925-46B0-913F-73D1487B3052}" presName="spacer" presStyleCnt="0"/>
      <dgm:spPr/>
    </dgm:pt>
    <dgm:pt modelId="{6F6C7799-D924-4329-8D25-36ED000DCEC6}" type="pres">
      <dgm:prSet presAssocID="{06DE3F4C-ED10-4939-AA35-ED305525B82C}" presName="parentText" presStyleLbl="node1" presStyleIdx="2" presStyleCnt="3">
        <dgm:presLayoutVars>
          <dgm:chMax val="0"/>
          <dgm:bulletEnabled val="1"/>
        </dgm:presLayoutVars>
      </dgm:prSet>
      <dgm:spPr/>
    </dgm:pt>
  </dgm:ptLst>
  <dgm:cxnLst>
    <dgm:cxn modelId="{C71A651C-6F66-4B3E-A49F-F6D2759186FE}" srcId="{495D9BBE-EE84-4A0D-9E8B-D2B78745E5FD}" destId="{2ACA3547-78ED-436D-AEB0-CB97912E9737}" srcOrd="1" destOrd="0" parTransId="{D54C933C-E9E1-4629-B91C-0585CFE3692E}" sibTransId="{9ABC8DD1-F925-46B0-913F-73D1487B3052}"/>
    <dgm:cxn modelId="{5D86341F-649F-42E8-B2C7-3D49CFD3E03F}" srcId="{495D9BBE-EE84-4A0D-9E8B-D2B78745E5FD}" destId="{06DE3F4C-ED10-4939-AA35-ED305525B82C}" srcOrd="2" destOrd="0" parTransId="{AD143533-87B3-4F2E-89CA-6A70648DC878}" sibTransId="{5B0E8AAC-8C00-4EEB-97FC-F89D4CC55D91}"/>
    <dgm:cxn modelId="{9A9D0B39-DA78-4071-80E4-746CAAB95F8E}" type="presOf" srcId="{06DE3F4C-ED10-4939-AA35-ED305525B82C}" destId="{6F6C7799-D924-4329-8D25-36ED000DCEC6}" srcOrd="0" destOrd="0" presId="urn:microsoft.com/office/officeart/2005/8/layout/vList2"/>
    <dgm:cxn modelId="{83ED1F3D-6B16-468F-B589-D0FE3226BDD5}" type="presOf" srcId="{5077E3E5-856B-420D-8A30-5D93E9481554}" destId="{ED3D517C-BE7C-4191-A0E3-73A2D9B52835}" srcOrd="0" destOrd="0" presId="urn:microsoft.com/office/officeart/2005/8/layout/vList2"/>
    <dgm:cxn modelId="{9BF0EAC4-DBC0-439C-8901-45D04750E3F5}" type="presOf" srcId="{2ACA3547-78ED-436D-AEB0-CB97912E9737}" destId="{6E0E61B5-92D6-444A-A44A-0F991CD3D913}" srcOrd="0" destOrd="0" presId="urn:microsoft.com/office/officeart/2005/8/layout/vList2"/>
    <dgm:cxn modelId="{F8BDB2DA-8D17-4E89-8037-B9BF0AE1ED51}" type="presOf" srcId="{495D9BBE-EE84-4A0D-9E8B-D2B78745E5FD}" destId="{6395AC8C-C6EE-430E-859E-82BFE6C7B96E}" srcOrd="0" destOrd="0" presId="urn:microsoft.com/office/officeart/2005/8/layout/vList2"/>
    <dgm:cxn modelId="{1468F1EC-2260-45E6-AA02-74B09FE97553}" srcId="{495D9BBE-EE84-4A0D-9E8B-D2B78745E5FD}" destId="{5077E3E5-856B-420D-8A30-5D93E9481554}" srcOrd="0" destOrd="0" parTransId="{533A89FC-55CF-47E9-B61C-EEDE4BAF0648}" sibTransId="{471F12AE-3AA2-4D03-8F10-A0F32BDAF1CE}"/>
    <dgm:cxn modelId="{3576E61C-4FB6-4F0A-BF41-D7054EEE00BC}" type="presParOf" srcId="{6395AC8C-C6EE-430E-859E-82BFE6C7B96E}" destId="{ED3D517C-BE7C-4191-A0E3-73A2D9B52835}" srcOrd="0" destOrd="0" presId="urn:microsoft.com/office/officeart/2005/8/layout/vList2"/>
    <dgm:cxn modelId="{71B84C34-8EFB-4DB9-9728-56474FF72980}" type="presParOf" srcId="{6395AC8C-C6EE-430E-859E-82BFE6C7B96E}" destId="{0D8E3366-8639-40BB-A7C3-9974935DCBE7}" srcOrd="1" destOrd="0" presId="urn:microsoft.com/office/officeart/2005/8/layout/vList2"/>
    <dgm:cxn modelId="{071748C5-F049-47B6-9A8B-AA88522094AA}" type="presParOf" srcId="{6395AC8C-C6EE-430E-859E-82BFE6C7B96E}" destId="{6E0E61B5-92D6-444A-A44A-0F991CD3D913}" srcOrd="2" destOrd="0" presId="urn:microsoft.com/office/officeart/2005/8/layout/vList2"/>
    <dgm:cxn modelId="{B9ED4F80-296A-4B0F-9CAC-03EFC2296EBD}" type="presParOf" srcId="{6395AC8C-C6EE-430E-859E-82BFE6C7B96E}" destId="{5A535C1C-3FDF-45EC-9563-F9878BBB0894}" srcOrd="3" destOrd="0" presId="urn:microsoft.com/office/officeart/2005/8/layout/vList2"/>
    <dgm:cxn modelId="{F9724ADD-0D4D-42D6-87D3-D32CFF1EA608}" type="presParOf" srcId="{6395AC8C-C6EE-430E-859E-82BFE6C7B96E}" destId="{6F6C7799-D924-4329-8D25-36ED000DCEC6}"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27A68D8-4047-4295-B17F-2D28C42217C0}"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0D7178F6-EF57-4725-9453-D16012234AAB}">
      <dgm:prSet/>
      <dgm:spPr/>
      <dgm:t>
        <a:bodyPr/>
        <a:lstStyle/>
        <a:p>
          <a:pPr>
            <a:lnSpc>
              <a:spcPct val="100000"/>
            </a:lnSpc>
          </a:pPr>
          <a:r>
            <a:rPr lang="en-US">
              <a:latin typeface="Tw Cen MT"/>
            </a:rPr>
            <a:t>Develop/identify a core</a:t>
          </a:r>
          <a:r>
            <a:rPr lang="en-US"/>
            <a:t> set of beliefs</a:t>
          </a:r>
        </a:p>
      </dgm:t>
    </dgm:pt>
    <dgm:pt modelId="{C3454EE0-237D-4724-86F0-08CC07F806CE}" type="parTrans" cxnId="{F372423E-49A9-4FC3-AD54-0F88BCF62F01}">
      <dgm:prSet/>
      <dgm:spPr/>
      <dgm:t>
        <a:bodyPr/>
        <a:lstStyle/>
        <a:p>
          <a:endParaRPr lang="en-US"/>
        </a:p>
      </dgm:t>
    </dgm:pt>
    <dgm:pt modelId="{6D5FC003-4BF3-4061-BF33-5813F83F7388}" type="sibTrans" cxnId="{F372423E-49A9-4FC3-AD54-0F88BCF62F01}">
      <dgm:prSet/>
      <dgm:spPr/>
      <dgm:t>
        <a:bodyPr/>
        <a:lstStyle/>
        <a:p>
          <a:endParaRPr lang="en-US"/>
        </a:p>
      </dgm:t>
    </dgm:pt>
    <dgm:pt modelId="{BBC63D98-E55A-418D-86D8-95F196CC7E41}">
      <dgm:prSet/>
      <dgm:spPr/>
      <dgm:t>
        <a:bodyPr/>
        <a:lstStyle/>
        <a:p>
          <a:pPr>
            <a:lnSpc>
              <a:spcPct val="100000"/>
            </a:lnSpc>
          </a:pPr>
          <a:r>
            <a:rPr lang="en-US"/>
            <a:t>Look for something, anything, meaningful in whatever stressful thing happened</a:t>
          </a:r>
        </a:p>
      </dgm:t>
    </dgm:pt>
    <dgm:pt modelId="{AABAC8D6-AEC6-48B6-BCBE-0AC32F1D0188}" type="parTrans" cxnId="{72C63C8A-5596-4653-BC04-78EC09FAFE94}">
      <dgm:prSet/>
      <dgm:spPr/>
      <dgm:t>
        <a:bodyPr/>
        <a:lstStyle/>
        <a:p>
          <a:endParaRPr lang="en-US"/>
        </a:p>
      </dgm:t>
    </dgm:pt>
    <dgm:pt modelId="{F25B892F-626A-4D17-9B24-55AC63498273}" type="sibTrans" cxnId="{72C63C8A-5596-4653-BC04-78EC09FAFE94}">
      <dgm:prSet/>
      <dgm:spPr/>
      <dgm:t>
        <a:bodyPr/>
        <a:lstStyle/>
        <a:p>
          <a:endParaRPr lang="en-US"/>
        </a:p>
      </dgm:t>
    </dgm:pt>
    <dgm:pt modelId="{F6C2BB85-63B1-495F-8264-CBAA8BD06F75}">
      <dgm:prSet/>
      <dgm:spPr/>
      <dgm:t>
        <a:bodyPr/>
        <a:lstStyle/>
        <a:p>
          <a:pPr>
            <a:lnSpc>
              <a:spcPct val="100000"/>
            </a:lnSpc>
          </a:pPr>
          <a:r>
            <a:rPr lang="en-US"/>
            <a:t>Take cues from someone who is especially resilient</a:t>
          </a:r>
        </a:p>
      </dgm:t>
    </dgm:pt>
    <dgm:pt modelId="{EB5CE3BE-A768-4614-8C32-BE3D3DD78FD4}" type="parTrans" cxnId="{9A88550D-3B95-46E4-9DF7-33B05B2B5ED3}">
      <dgm:prSet/>
      <dgm:spPr/>
      <dgm:t>
        <a:bodyPr/>
        <a:lstStyle/>
        <a:p>
          <a:endParaRPr lang="en-US"/>
        </a:p>
      </dgm:t>
    </dgm:pt>
    <dgm:pt modelId="{2FB37D20-6BAE-4A0D-8CB2-08D874796C7E}" type="sibTrans" cxnId="{9A88550D-3B95-46E4-9DF7-33B05B2B5ED3}">
      <dgm:prSet/>
      <dgm:spPr/>
      <dgm:t>
        <a:bodyPr/>
        <a:lstStyle/>
        <a:p>
          <a:endParaRPr lang="en-US"/>
        </a:p>
      </dgm:t>
    </dgm:pt>
    <dgm:pt modelId="{9DCF0E5D-7FA8-48F7-8D0F-66A98A764B8F}">
      <dgm:prSet/>
      <dgm:spPr/>
      <dgm:t>
        <a:bodyPr/>
        <a:lstStyle/>
        <a:p>
          <a:pPr>
            <a:lnSpc>
              <a:spcPct val="100000"/>
            </a:lnSpc>
          </a:pPr>
          <a:r>
            <a:rPr lang="en-US"/>
            <a:t>With support, face things that are scary</a:t>
          </a:r>
        </a:p>
      </dgm:t>
    </dgm:pt>
    <dgm:pt modelId="{5B7DB582-1831-4ED4-A8FD-9070F93D3095}" type="parTrans" cxnId="{3FB64B9D-659E-4C8F-BE47-BE1EE4621E00}">
      <dgm:prSet/>
      <dgm:spPr/>
      <dgm:t>
        <a:bodyPr/>
        <a:lstStyle/>
        <a:p>
          <a:endParaRPr lang="en-US"/>
        </a:p>
      </dgm:t>
    </dgm:pt>
    <dgm:pt modelId="{E78E6000-F1E4-44D7-B344-7F25204E73C9}" type="sibTrans" cxnId="{3FB64B9D-659E-4C8F-BE47-BE1EE4621E00}">
      <dgm:prSet/>
      <dgm:spPr/>
      <dgm:t>
        <a:bodyPr/>
        <a:lstStyle/>
        <a:p>
          <a:endParaRPr lang="en-US"/>
        </a:p>
      </dgm:t>
    </dgm:pt>
    <dgm:pt modelId="{567CD7CE-0753-45C9-B281-C733D06BFD70}">
      <dgm:prSet/>
      <dgm:spPr/>
      <dgm:t>
        <a:bodyPr/>
        <a:lstStyle/>
        <a:p>
          <a:pPr>
            <a:lnSpc>
              <a:spcPct val="100000"/>
            </a:lnSpc>
          </a:pPr>
          <a:r>
            <a:rPr lang="en-US"/>
            <a:t>Learn new things as often as you </a:t>
          </a:r>
          <a:r>
            <a:rPr lang="en-US">
              <a:latin typeface="Tw Cen MT"/>
            </a:rPr>
            <a:t>can</a:t>
          </a:r>
          <a:endParaRPr lang="en-US"/>
        </a:p>
      </dgm:t>
    </dgm:pt>
    <dgm:pt modelId="{5EE99676-1001-4607-B4FF-C1173A356396}" type="parTrans" cxnId="{0C636991-833E-4670-A4F1-3804CFECBDE3}">
      <dgm:prSet/>
      <dgm:spPr/>
      <dgm:t>
        <a:bodyPr/>
        <a:lstStyle/>
        <a:p>
          <a:endParaRPr lang="en-US"/>
        </a:p>
      </dgm:t>
    </dgm:pt>
    <dgm:pt modelId="{57E63DAA-DCC3-45E5-8274-DD5FACA028EF}" type="sibTrans" cxnId="{0C636991-833E-4670-A4F1-3804CFECBDE3}">
      <dgm:prSet/>
      <dgm:spPr/>
      <dgm:t>
        <a:bodyPr/>
        <a:lstStyle/>
        <a:p>
          <a:endParaRPr lang="en-US"/>
        </a:p>
      </dgm:t>
    </dgm:pt>
    <dgm:pt modelId="{091DE5FE-AD11-4A89-B204-D38081B9B17E}">
      <dgm:prSet/>
      <dgm:spPr/>
      <dgm:t>
        <a:bodyPr/>
        <a:lstStyle/>
        <a:p>
          <a:pPr>
            <a:lnSpc>
              <a:spcPct val="100000"/>
            </a:lnSpc>
          </a:pPr>
          <a:r>
            <a:rPr lang="en-US"/>
            <a:t>Recognize what makes you uniquely strong and OWN it!</a:t>
          </a:r>
        </a:p>
      </dgm:t>
    </dgm:pt>
    <dgm:pt modelId="{DD03F643-B3AD-42AE-9BE2-90E1E97877A2}" type="parTrans" cxnId="{7B70ABBE-06C5-48A2-8273-596CA0E915D0}">
      <dgm:prSet/>
      <dgm:spPr/>
      <dgm:t>
        <a:bodyPr/>
        <a:lstStyle/>
        <a:p>
          <a:endParaRPr lang="en-US"/>
        </a:p>
      </dgm:t>
    </dgm:pt>
    <dgm:pt modelId="{EF3CD887-F3D5-470D-96B1-740DABF6299D}" type="sibTrans" cxnId="{7B70ABBE-06C5-48A2-8273-596CA0E915D0}">
      <dgm:prSet/>
      <dgm:spPr/>
      <dgm:t>
        <a:bodyPr/>
        <a:lstStyle/>
        <a:p>
          <a:endParaRPr lang="en-US"/>
        </a:p>
      </dgm:t>
    </dgm:pt>
    <dgm:pt modelId="{7A09C663-5A97-4BAA-A526-BCDFB1AE6699}" type="pres">
      <dgm:prSet presAssocID="{E27A68D8-4047-4295-B17F-2D28C42217C0}" presName="root" presStyleCnt="0">
        <dgm:presLayoutVars>
          <dgm:dir/>
          <dgm:resizeHandles val="exact"/>
        </dgm:presLayoutVars>
      </dgm:prSet>
      <dgm:spPr/>
    </dgm:pt>
    <dgm:pt modelId="{BC8FA73E-81FF-42D4-BA1B-90C6BE371D48}" type="pres">
      <dgm:prSet presAssocID="{0D7178F6-EF57-4725-9453-D16012234AAB}" presName="compNode" presStyleCnt="0"/>
      <dgm:spPr/>
    </dgm:pt>
    <dgm:pt modelId="{77122966-A2AF-4F28-8621-B3DB50CD9756}" type="pres">
      <dgm:prSet presAssocID="{0D7178F6-EF57-4725-9453-D16012234AAB}" presName="bgRect" presStyleLbl="bgShp" presStyleIdx="0" presStyleCnt="6"/>
      <dgm:spPr/>
    </dgm:pt>
    <dgm:pt modelId="{DBDA175A-5B74-4ABD-AD2D-3B6C0FD815FB}" type="pres">
      <dgm:prSet presAssocID="{0D7178F6-EF57-4725-9453-D16012234AAB}"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Head with Gears"/>
        </a:ext>
      </dgm:extLst>
    </dgm:pt>
    <dgm:pt modelId="{B225814E-24F4-4CB0-8FDA-399D2EC9074A}" type="pres">
      <dgm:prSet presAssocID="{0D7178F6-EF57-4725-9453-D16012234AAB}" presName="spaceRect" presStyleCnt="0"/>
      <dgm:spPr/>
    </dgm:pt>
    <dgm:pt modelId="{BC24D973-AEE3-4A65-879B-06BEAAE26A70}" type="pres">
      <dgm:prSet presAssocID="{0D7178F6-EF57-4725-9453-D16012234AAB}" presName="parTx" presStyleLbl="revTx" presStyleIdx="0" presStyleCnt="6">
        <dgm:presLayoutVars>
          <dgm:chMax val="0"/>
          <dgm:chPref val="0"/>
        </dgm:presLayoutVars>
      </dgm:prSet>
      <dgm:spPr/>
    </dgm:pt>
    <dgm:pt modelId="{E1BFA09A-4684-4FAB-9D13-ED17817A9F4D}" type="pres">
      <dgm:prSet presAssocID="{6D5FC003-4BF3-4061-BF33-5813F83F7388}" presName="sibTrans" presStyleCnt="0"/>
      <dgm:spPr/>
    </dgm:pt>
    <dgm:pt modelId="{5F531A4A-03FE-4817-85B9-41A1186D0343}" type="pres">
      <dgm:prSet presAssocID="{BBC63D98-E55A-418D-86D8-95F196CC7E41}" presName="compNode" presStyleCnt="0"/>
      <dgm:spPr/>
    </dgm:pt>
    <dgm:pt modelId="{54C0F502-79A5-419C-B927-059373B8F2AC}" type="pres">
      <dgm:prSet presAssocID="{BBC63D98-E55A-418D-86D8-95F196CC7E41}" presName="bgRect" presStyleLbl="bgShp" presStyleIdx="1" presStyleCnt="6"/>
      <dgm:spPr/>
    </dgm:pt>
    <dgm:pt modelId="{A1025BE0-6BCE-4AE4-9B24-A00CDC41A3FA}" type="pres">
      <dgm:prSet presAssocID="{BBC63D98-E55A-418D-86D8-95F196CC7E41}"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Angel Face Outline"/>
        </a:ext>
      </dgm:extLst>
    </dgm:pt>
    <dgm:pt modelId="{506EBAAF-D079-44E9-B794-4394D05DBCE4}" type="pres">
      <dgm:prSet presAssocID="{BBC63D98-E55A-418D-86D8-95F196CC7E41}" presName="spaceRect" presStyleCnt="0"/>
      <dgm:spPr/>
    </dgm:pt>
    <dgm:pt modelId="{351EFF03-9D3F-4063-B1E1-55F85BB9889B}" type="pres">
      <dgm:prSet presAssocID="{BBC63D98-E55A-418D-86D8-95F196CC7E41}" presName="parTx" presStyleLbl="revTx" presStyleIdx="1" presStyleCnt="6">
        <dgm:presLayoutVars>
          <dgm:chMax val="0"/>
          <dgm:chPref val="0"/>
        </dgm:presLayoutVars>
      </dgm:prSet>
      <dgm:spPr/>
    </dgm:pt>
    <dgm:pt modelId="{96785A45-0DDE-45B9-B5B0-80DAFD3D82ED}" type="pres">
      <dgm:prSet presAssocID="{F25B892F-626A-4D17-9B24-55AC63498273}" presName="sibTrans" presStyleCnt="0"/>
      <dgm:spPr/>
    </dgm:pt>
    <dgm:pt modelId="{5B4A5FB9-E85F-4F7F-8F46-EFCEDB7FBA1D}" type="pres">
      <dgm:prSet presAssocID="{F6C2BB85-63B1-495F-8264-CBAA8BD06F75}" presName="compNode" presStyleCnt="0"/>
      <dgm:spPr/>
    </dgm:pt>
    <dgm:pt modelId="{535CCC35-6875-4816-BBAB-B52D600CB3B0}" type="pres">
      <dgm:prSet presAssocID="{F6C2BB85-63B1-495F-8264-CBAA8BD06F75}" presName="bgRect" presStyleLbl="bgShp" presStyleIdx="2" presStyleCnt="6"/>
      <dgm:spPr/>
    </dgm:pt>
    <dgm:pt modelId="{093BE5ED-E111-4EA9-95BF-8CCC820A7613}" type="pres">
      <dgm:prSet presAssocID="{F6C2BB85-63B1-495F-8264-CBAA8BD06F75}"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Group"/>
        </a:ext>
      </dgm:extLst>
    </dgm:pt>
    <dgm:pt modelId="{A54862FE-6A17-4F10-B6AA-388520FBD0F1}" type="pres">
      <dgm:prSet presAssocID="{F6C2BB85-63B1-495F-8264-CBAA8BD06F75}" presName="spaceRect" presStyleCnt="0"/>
      <dgm:spPr/>
    </dgm:pt>
    <dgm:pt modelId="{D40672B8-C497-42CE-B604-309D96E1D18C}" type="pres">
      <dgm:prSet presAssocID="{F6C2BB85-63B1-495F-8264-CBAA8BD06F75}" presName="parTx" presStyleLbl="revTx" presStyleIdx="2" presStyleCnt="6">
        <dgm:presLayoutVars>
          <dgm:chMax val="0"/>
          <dgm:chPref val="0"/>
        </dgm:presLayoutVars>
      </dgm:prSet>
      <dgm:spPr/>
    </dgm:pt>
    <dgm:pt modelId="{79DE9AFB-EF69-4B40-AE01-23B1AE134D91}" type="pres">
      <dgm:prSet presAssocID="{2FB37D20-6BAE-4A0D-8CB2-08D874796C7E}" presName="sibTrans" presStyleCnt="0"/>
      <dgm:spPr/>
    </dgm:pt>
    <dgm:pt modelId="{56651AA1-6FDC-4007-B975-0AB918C3B549}" type="pres">
      <dgm:prSet presAssocID="{9DCF0E5D-7FA8-48F7-8D0F-66A98A764B8F}" presName="compNode" presStyleCnt="0"/>
      <dgm:spPr/>
    </dgm:pt>
    <dgm:pt modelId="{C0926A38-EFAB-48C4-8C8E-6D3B562819B9}" type="pres">
      <dgm:prSet presAssocID="{9DCF0E5D-7FA8-48F7-8D0F-66A98A764B8F}" presName="bgRect" presStyleLbl="bgShp" presStyleIdx="3" presStyleCnt="6"/>
      <dgm:spPr/>
    </dgm:pt>
    <dgm:pt modelId="{2C649D07-FE4D-411F-B15C-0EF76A5603B8}" type="pres">
      <dgm:prSet presAssocID="{9DCF0E5D-7FA8-48F7-8D0F-66A98A764B8F}"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Unicorn"/>
        </a:ext>
      </dgm:extLst>
    </dgm:pt>
    <dgm:pt modelId="{E421A357-DF37-4FA1-B01B-39B7AF3EEB7A}" type="pres">
      <dgm:prSet presAssocID="{9DCF0E5D-7FA8-48F7-8D0F-66A98A764B8F}" presName="spaceRect" presStyleCnt="0"/>
      <dgm:spPr/>
    </dgm:pt>
    <dgm:pt modelId="{6EF2DA9F-C125-454C-AC5B-1447E8D30F3D}" type="pres">
      <dgm:prSet presAssocID="{9DCF0E5D-7FA8-48F7-8D0F-66A98A764B8F}" presName="parTx" presStyleLbl="revTx" presStyleIdx="3" presStyleCnt="6">
        <dgm:presLayoutVars>
          <dgm:chMax val="0"/>
          <dgm:chPref val="0"/>
        </dgm:presLayoutVars>
      </dgm:prSet>
      <dgm:spPr/>
    </dgm:pt>
    <dgm:pt modelId="{35EE6342-6A46-4CCB-84DE-A5457C9B8CB2}" type="pres">
      <dgm:prSet presAssocID="{E78E6000-F1E4-44D7-B344-7F25204E73C9}" presName="sibTrans" presStyleCnt="0"/>
      <dgm:spPr/>
    </dgm:pt>
    <dgm:pt modelId="{F4124CB0-B4FE-45EC-AB19-44C367D11C21}" type="pres">
      <dgm:prSet presAssocID="{567CD7CE-0753-45C9-B281-C733D06BFD70}" presName="compNode" presStyleCnt="0"/>
      <dgm:spPr/>
    </dgm:pt>
    <dgm:pt modelId="{7F1781AB-24D7-4F87-A0BE-1D0813525A63}" type="pres">
      <dgm:prSet presAssocID="{567CD7CE-0753-45C9-B281-C733D06BFD70}" presName="bgRect" presStyleLbl="bgShp" presStyleIdx="4" presStyleCnt="6"/>
      <dgm:spPr/>
    </dgm:pt>
    <dgm:pt modelId="{944A22CD-9FF1-47F1-84C6-B2F5D50C8FE5}" type="pres">
      <dgm:prSet presAssocID="{567CD7CE-0753-45C9-B281-C733D06BFD70}"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Books"/>
        </a:ext>
      </dgm:extLst>
    </dgm:pt>
    <dgm:pt modelId="{57AA40C2-957C-4A0F-83D4-F691554FC8D1}" type="pres">
      <dgm:prSet presAssocID="{567CD7CE-0753-45C9-B281-C733D06BFD70}" presName="spaceRect" presStyleCnt="0"/>
      <dgm:spPr/>
    </dgm:pt>
    <dgm:pt modelId="{0948D578-D58D-4D87-9351-08998EEBE0F4}" type="pres">
      <dgm:prSet presAssocID="{567CD7CE-0753-45C9-B281-C733D06BFD70}" presName="parTx" presStyleLbl="revTx" presStyleIdx="4" presStyleCnt="6">
        <dgm:presLayoutVars>
          <dgm:chMax val="0"/>
          <dgm:chPref val="0"/>
        </dgm:presLayoutVars>
      </dgm:prSet>
      <dgm:spPr/>
    </dgm:pt>
    <dgm:pt modelId="{1234545A-6B49-4DC6-968C-884BA31C0399}" type="pres">
      <dgm:prSet presAssocID="{57E63DAA-DCC3-45E5-8274-DD5FACA028EF}" presName="sibTrans" presStyleCnt="0"/>
      <dgm:spPr/>
    </dgm:pt>
    <dgm:pt modelId="{CCAB4F14-28B8-4BFE-8FA5-1F4165E62367}" type="pres">
      <dgm:prSet presAssocID="{091DE5FE-AD11-4A89-B204-D38081B9B17E}" presName="compNode" presStyleCnt="0"/>
      <dgm:spPr/>
    </dgm:pt>
    <dgm:pt modelId="{82D03852-B440-4F3F-A87B-9FBFF50208D5}" type="pres">
      <dgm:prSet presAssocID="{091DE5FE-AD11-4A89-B204-D38081B9B17E}" presName="bgRect" presStyleLbl="bgShp" presStyleIdx="5" presStyleCnt="6"/>
      <dgm:spPr/>
    </dgm:pt>
    <dgm:pt modelId="{66140629-81A5-4D54-BEDB-B0C77A1D3F44}" type="pres">
      <dgm:prSet presAssocID="{091DE5FE-AD11-4A89-B204-D38081B9B17E}"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dgm:spPr>
      <dgm:extLst>
        <a:ext uri="{E40237B7-FDA0-4F09-8148-C483321AD2D9}">
          <dgm14:cNvPr xmlns:dgm14="http://schemas.microsoft.com/office/drawing/2010/diagram" id="0" name="" descr="Muscle Arm"/>
        </a:ext>
      </dgm:extLst>
    </dgm:pt>
    <dgm:pt modelId="{F0EB905F-D8F0-4ECE-900A-36F3AC4E13C9}" type="pres">
      <dgm:prSet presAssocID="{091DE5FE-AD11-4A89-B204-D38081B9B17E}" presName="spaceRect" presStyleCnt="0"/>
      <dgm:spPr/>
    </dgm:pt>
    <dgm:pt modelId="{C45F1529-C2A6-42B8-9C30-5EAE10A7D65D}" type="pres">
      <dgm:prSet presAssocID="{091DE5FE-AD11-4A89-B204-D38081B9B17E}" presName="parTx" presStyleLbl="revTx" presStyleIdx="5" presStyleCnt="6">
        <dgm:presLayoutVars>
          <dgm:chMax val="0"/>
          <dgm:chPref val="0"/>
        </dgm:presLayoutVars>
      </dgm:prSet>
      <dgm:spPr/>
    </dgm:pt>
  </dgm:ptLst>
  <dgm:cxnLst>
    <dgm:cxn modelId="{9A88550D-3B95-46E4-9DF7-33B05B2B5ED3}" srcId="{E27A68D8-4047-4295-B17F-2D28C42217C0}" destId="{F6C2BB85-63B1-495F-8264-CBAA8BD06F75}" srcOrd="2" destOrd="0" parTransId="{EB5CE3BE-A768-4614-8C32-BE3D3DD78FD4}" sibTransId="{2FB37D20-6BAE-4A0D-8CB2-08D874796C7E}"/>
    <dgm:cxn modelId="{F372423E-49A9-4FC3-AD54-0F88BCF62F01}" srcId="{E27A68D8-4047-4295-B17F-2D28C42217C0}" destId="{0D7178F6-EF57-4725-9453-D16012234AAB}" srcOrd="0" destOrd="0" parTransId="{C3454EE0-237D-4724-86F0-08CC07F806CE}" sibTransId="{6D5FC003-4BF3-4061-BF33-5813F83F7388}"/>
    <dgm:cxn modelId="{5C1C335B-4D09-4742-97AC-7D539CC19AAA}" type="presOf" srcId="{0D7178F6-EF57-4725-9453-D16012234AAB}" destId="{BC24D973-AEE3-4A65-879B-06BEAAE26A70}" srcOrd="0" destOrd="0" presId="urn:microsoft.com/office/officeart/2018/2/layout/IconVerticalSolidList"/>
    <dgm:cxn modelId="{1E007D43-9804-43CC-885C-C92CD8E07484}" type="presOf" srcId="{BBC63D98-E55A-418D-86D8-95F196CC7E41}" destId="{351EFF03-9D3F-4063-B1E1-55F85BB9889B}" srcOrd="0" destOrd="0" presId="urn:microsoft.com/office/officeart/2018/2/layout/IconVerticalSolidList"/>
    <dgm:cxn modelId="{72C63C8A-5596-4653-BC04-78EC09FAFE94}" srcId="{E27A68D8-4047-4295-B17F-2D28C42217C0}" destId="{BBC63D98-E55A-418D-86D8-95F196CC7E41}" srcOrd="1" destOrd="0" parTransId="{AABAC8D6-AEC6-48B6-BCBE-0AC32F1D0188}" sibTransId="{F25B892F-626A-4D17-9B24-55AC63498273}"/>
    <dgm:cxn modelId="{0C636991-833E-4670-A4F1-3804CFECBDE3}" srcId="{E27A68D8-4047-4295-B17F-2D28C42217C0}" destId="{567CD7CE-0753-45C9-B281-C733D06BFD70}" srcOrd="4" destOrd="0" parTransId="{5EE99676-1001-4607-B4FF-C1173A356396}" sibTransId="{57E63DAA-DCC3-45E5-8274-DD5FACA028EF}"/>
    <dgm:cxn modelId="{3FB64B9D-659E-4C8F-BE47-BE1EE4621E00}" srcId="{E27A68D8-4047-4295-B17F-2D28C42217C0}" destId="{9DCF0E5D-7FA8-48F7-8D0F-66A98A764B8F}" srcOrd="3" destOrd="0" parTransId="{5B7DB582-1831-4ED4-A8FD-9070F93D3095}" sibTransId="{E78E6000-F1E4-44D7-B344-7F25204E73C9}"/>
    <dgm:cxn modelId="{A00DDFB7-F83D-4780-ABAF-DB8D2077B407}" type="presOf" srcId="{F6C2BB85-63B1-495F-8264-CBAA8BD06F75}" destId="{D40672B8-C497-42CE-B604-309D96E1D18C}" srcOrd="0" destOrd="0" presId="urn:microsoft.com/office/officeart/2018/2/layout/IconVerticalSolidList"/>
    <dgm:cxn modelId="{7B70ABBE-06C5-48A2-8273-596CA0E915D0}" srcId="{E27A68D8-4047-4295-B17F-2D28C42217C0}" destId="{091DE5FE-AD11-4A89-B204-D38081B9B17E}" srcOrd="5" destOrd="0" parTransId="{DD03F643-B3AD-42AE-9BE2-90E1E97877A2}" sibTransId="{EF3CD887-F3D5-470D-96B1-740DABF6299D}"/>
    <dgm:cxn modelId="{A66311C7-489D-4C71-954E-339A3B94F57E}" type="presOf" srcId="{E27A68D8-4047-4295-B17F-2D28C42217C0}" destId="{7A09C663-5A97-4BAA-A526-BCDFB1AE6699}" srcOrd="0" destOrd="0" presId="urn:microsoft.com/office/officeart/2018/2/layout/IconVerticalSolidList"/>
    <dgm:cxn modelId="{CD5412CC-5B83-42B8-AFB5-47119B3503DD}" type="presOf" srcId="{091DE5FE-AD11-4A89-B204-D38081B9B17E}" destId="{C45F1529-C2A6-42B8-9C30-5EAE10A7D65D}" srcOrd="0" destOrd="0" presId="urn:microsoft.com/office/officeart/2018/2/layout/IconVerticalSolidList"/>
    <dgm:cxn modelId="{154B1ED0-E6AD-4082-A501-62C5F1321E70}" type="presOf" srcId="{9DCF0E5D-7FA8-48F7-8D0F-66A98A764B8F}" destId="{6EF2DA9F-C125-454C-AC5B-1447E8D30F3D}" srcOrd="0" destOrd="0" presId="urn:microsoft.com/office/officeart/2018/2/layout/IconVerticalSolidList"/>
    <dgm:cxn modelId="{A11B53EF-9400-4EC1-8E28-341573659137}" type="presOf" srcId="{567CD7CE-0753-45C9-B281-C733D06BFD70}" destId="{0948D578-D58D-4D87-9351-08998EEBE0F4}" srcOrd="0" destOrd="0" presId="urn:microsoft.com/office/officeart/2018/2/layout/IconVerticalSolidList"/>
    <dgm:cxn modelId="{9309AAA3-84D3-4C51-AF18-6B26B84930E2}" type="presParOf" srcId="{7A09C663-5A97-4BAA-A526-BCDFB1AE6699}" destId="{BC8FA73E-81FF-42D4-BA1B-90C6BE371D48}" srcOrd="0" destOrd="0" presId="urn:microsoft.com/office/officeart/2018/2/layout/IconVerticalSolidList"/>
    <dgm:cxn modelId="{A887F6FA-1DCC-478C-8FF6-2B924C4DFC9B}" type="presParOf" srcId="{BC8FA73E-81FF-42D4-BA1B-90C6BE371D48}" destId="{77122966-A2AF-4F28-8621-B3DB50CD9756}" srcOrd="0" destOrd="0" presId="urn:microsoft.com/office/officeart/2018/2/layout/IconVerticalSolidList"/>
    <dgm:cxn modelId="{51197DC2-13E3-46EA-914A-204E1C7BC1FD}" type="presParOf" srcId="{BC8FA73E-81FF-42D4-BA1B-90C6BE371D48}" destId="{DBDA175A-5B74-4ABD-AD2D-3B6C0FD815FB}" srcOrd="1" destOrd="0" presId="urn:microsoft.com/office/officeart/2018/2/layout/IconVerticalSolidList"/>
    <dgm:cxn modelId="{4EA3F7C5-FFC7-4562-84D9-FB075DC2C04B}" type="presParOf" srcId="{BC8FA73E-81FF-42D4-BA1B-90C6BE371D48}" destId="{B225814E-24F4-4CB0-8FDA-399D2EC9074A}" srcOrd="2" destOrd="0" presId="urn:microsoft.com/office/officeart/2018/2/layout/IconVerticalSolidList"/>
    <dgm:cxn modelId="{6D369BEE-D2E4-4A1A-A726-D3C2CA9D131A}" type="presParOf" srcId="{BC8FA73E-81FF-42D4-BA1B-90C6BE371D48}" destId="{BC24D973-AEE3-4A65-879B-06BEAAE26A70}" srcOrd="3" destOrd="0" presId="urn:microsoft.com/office/officeart/2018/2/layout/IconVerticalSolidList"/>
    <dgm:cxn modelId="{46397D43-49D3-465F-B8AE-9A89E8C43C21}" type="presParOf" srcId="{7A09C663-5A97-4BAA-A526-BCDFB1AE6699}" destId="{E1BFA09A-4684-4FAB-9D13-ED17817A9F4D}" srcOrd="1" destOrd="0" presId="urn:microsoft.com/office/officeart/2018/2/layout/IconVerticalSolidList"/>
    <dgm:cxn modelId="{320F00FF-6678-46B3-A493-8F4A6CCA5C42}" type="presParOf" srcId="{7A09C663-5A97-4BAA-A526-BCDFB1AE6699}" destId="{5F531A4A-03FE-4817-85B9-41A1186D0343}" srcOrd="2" destOrd="0" presId="urn:microsoft.com/office/officeart/2018/2/layout/IconVerticalSolidList"/>
    <dgm:cxn modelId="{7B665729-CC85-4287-AA10-0A5407DBA149}" type="presParOf" srcId="{5F531A4A-03FE-4817-85B9-41A1186D0343}" destId="{54C0F502-79A5-419C-B927-059373B8F2AC}" srcOrd="0" destOrd="0" presId="urn:microsoft.com/office/officeart/2018/2/layout/IconVerticalSolidList"/>
    <dgm:cxn modelId="{0AD96F52-1FF8-4F15-80FE-9E76153CD5D0}" type="presParOf" srcId="{5F531A4A-03FE-4817-85B9-41A1186D0343}" destId="{A1025BE0-6BCE-4AE4-9B24-A00CDC41A3FA}" srcOrd="1" destOrd="0" presId="urn:microsoft.com/office/officeart/2018/2/layout/IconVerticalSolidList"/>
    <dgm:cxn modelId="{336C9575-1C8F-48C9-A380-5F21096E1F00}" type="presParOf" srcId="{5F531A4A-03FE-4817-85B9-41A1186D0343}" destId="{506EBAAF-D079-44E9-B794-4394D05DBCE4}" srcOrd="2" destOrd="0" presId="urn:microsoft.com/office/officeart/2018/2/layout/IconVerticalSolidList"/>
    <dgm:cxn modelId="{7F66C436-2D88-4C67-B8F0-3F3A872441EA}" type="presParOf" srcId="{5F531A4A-03FE-4817-85B9-41A1186D0343}" destId="{351EFF03-9D3F-4063-B1E1-55F85BB9889B}" srcOrd="3" destOrd="0" presId="urn:microsoft.com/office/officeart/2018/2/layout/IconVerticalSolidList"/>
    <dgm:cxn modelId="{91777CAF-643B-41D2-92B1-698A194F24B6}" type="presParOf" srcId="{7A09C663-5A97-4BAA-A526-BCDFB1AE6699}" destId="{96785A45-0DDE-45B9-B5B0-80DAFD3D82ED}" srcOrd="3" destOrd="0" presId="urn:microsoft.com/office/officeart/2018/2/layout/IconVerticalSolidList"/>
    <dgm:cxn modelId="{10A7D9FD-0C44-4A16-9740-96BD9F17FD18}" type="presParOf" srcId="{7A09C663-5A97-4BAA-A526-BCDFB1AE6699}" destId="{5B4A5FB9-E85F-4F7F-8F46-EFCEDB7FBA1D}" srcOrd="4" destOrd="0" presId="urn:microsoft.com/office/officeart/2018/2/layout/IconVerticalSolidList"/>
    <dgm:cxn modelId="{E3FF7BB1-1513-4EE5-84E3-1E5FDBBD619F}" type="presParOf" srcId="{5B4A5FB9-E85F-4F7F-8F46-EFCEDB7FBA1D}" destId="{535CCC35-6875-4816-BBAB-B52D600CB3B0}" srcOrd="0" destOrd="0" presId="urn:microsoft.com/office/officeart/2018/2/layout/IconVerticalSolidList"/>
    <dgm:cxn modelId="{CB7E8562-0103-4E40-8620-1A69AD288060}" type="presParOf" srcId="{5B4A5FB9-E85F-4F7F-8F46-EFCEDB7FBA1D}" destId="{093BE5ED-E111-4EA9-95BF-8CCC820A7613}" srcOrd="1" destOrd="0" presId="urn:microsoft.com/office/officeart/2018/2/layout/IconVerticalSolidList"/>
    <dgm:cxn modelId="{1F87A11C-54CC-4955-8536-7C6EE7138784}" type="presParOf" srcId="{5B4A5FB9-E85F-4F7F-8F46-EFCEDB7FBA1D}" destId="{A54862FE-6A17-4F10-B6AA-388520FBD0F1}" srcOrd="2" destOrd="0" presId="urn:microsoft.com/office/officeart/2018/2/layout/IconVerticalSolidList"/>
    <dgm:cxn modelId="{C3DA5D25-B543-439D-9D93-5DF895D2E011}" type="presParOf" srcId="{5B4A5FB9-E85F-4F7F-8F46-EFCEDB7FBA1D}" destId="{D40672B8-C497-42CE-B604-309D96E1D18C}" srcOrd="3" destOrd="0" presId="urn:microsoft.com/office/officeart/2018/2/layout/IconVerticalSolidList"/>
    <dgm:cxn modelId="{5E2750A6-EEA8-423A-AF45-A958F7BD8ECF}" type="presParOf" srcId="{7A09C663-5A97-4BAA-A526-BCDFB1AE6699}" destId="{79DE9AFB-EF69-4B40-AE01-23B1AE134D91}" srcOrd="5" destOrd="0" presId="urn:microsoft.com/office/officeart/2018/2/layout/IconVerticalSolidList"/>
    <dgm:cxn modelId="{C8D34CA9-EA8B-4F3D-9247-8BC93DC29E55}" type="presParOf" srcId="{7A09C663-5A97-4BAA-A526-BCDFB1AE6699}" destId="{56651AA1-6FDC-4007-B975-0AB918C3B549}" srcOrd="6" destOrd="0" presId="urn:microsoft.com/office/officeart/2018/2/layout/IconVerticalSolidList"/>
    <dgm:cxn modelId="{803B338D-EE5B-4525-A3AB-FD42BCA65255}" type="presParOf" srcId="{56651AA1-6FDC-4007-B975-0AB918C3B549}" destId="{C0926A38-EFAB-48C4-8C8E-6D3B562819B9}" srcOrd="0" destOrd="0" presId="urn:microsoft.com/office/officeart/2018/2/layout/IconVerticalSolidList"/>
    <dgm:cxn modelId="{FA3CE821-1CA0-4B8D-BAEF-F657E36F50A4}" type="presParOf" srcId="{56651AA1-6FDC-4007-B975-0AB918C3B549}" destId="{2C649D07-FE4D-411F-B15C-0EF76A5603B8}" srcOrd="1" destOrd="0" presId="urn:microsoft.com/office/officeart/2018/2/layout/IconVerticalSolidList"/>
    <dgm:cxn modelId="{7913D0C1-B450-4201-AB93-B80F59EED9F4}" type="presParOf" srcId="{56651AA1-6FDC-4007-B975-0AB918C3B549}" destId="{E421A357-DF37-4FA1-B01B-39B7AF3EEB7A}" srcOrd="2" destOrd="0" presId="urn:microsoft.com/office/officeart/2018/2/layout/IconVerticalSolidList"/>
    <dgm:cxn modelId="{1302B1A1-ED8D-4BCA-99A0-9035EDEBB3AB}" type="presParOf" srcId="{56651AA1-6FDC-4007-B975-0AB918C3B549}" destId="{6EF2DA9F-C125-454C-AC5B-1447E8D30F3D}" srcOrd="3" destOrd="0" presId="urn:microsoft.com/office/officeart/2018/2/layout/IconVerticalSolidList"/>
    <dgm:cxn modelId="{5B74EFB0-3BE2-42D8-B522-4A0D9134E534}" type="presParOf" srcId="{7A09C663-5A97-4BAA-A526-BCDFB1AE6699}" destId="{35EE6342-6A46-4CCB-84DE-A5457C9B8CB2}" srcOrd="7" destOrd="0" presId="urn:microsoft.com/office/officeart/2018/2/layout/IconVerticalSolidList"/>
    <dgm:cxn modelId="{8489D051-F1FA-418D-A0FF-E59B818BC72F}" type="presParOf" srcId="{7A09C663-5A97-4BAA-A526-BCDFB1AE6699}" destId="{F4124CB0-B4FE-45EC-AB19-44C367D11C21}" srcOrd="8" destOrd="0" presId="urn:microsoft.com/office/officeart/2018/2/layout/IconVerticalSolidList"/>
    <dgm:cxn modelId="{129047E8-9F08-47AC-92E3-7C9B969BDC2B}" type="presParOf" srcId="{F4124CB0-B4FE-45EC-AB19-44C367D11C21}" destId="{7F1781AB-24D7-4F87-A0BE-1D0813525A63}" srcOrd="0" destOrd="0" presId="urn:microsoft.com/office/officeart/2018/2/layout/IconVerticalSolidList"/>
    <dgm:cxn modelId="{3B3A6D95-7B64-4511-8F01-EED668984A74}" type="presParOf" srcId="{F4124CB0-B4FE-45EC-AB19-44C367D11C21}" destId="{944A22CD-9FF1-47F1-84C6-B2F5D50C8FE5}" srcOrd="1" destOrd="0" presId="urn:microsoft.com/office/officeart/2018/2/layout/IconVerticalSolidList"/>
    <dgm:cxn modelId="{18C7DB4F-4E6A-46F6-AD45-217DB70B7B53}" type="presParOf" srcId="{F4124CB0-B4FE-45EC-AB19-44C367D11C21}" destId="{57AA40C2-957C-4A0F-83D4-F691554FC8D1}" srcOrd="2" destOrd="0" presId="urn:microsoft.com/office/officeart/2018/2/layout/IconVerticalSolidList"/>
    <dgm:cxn modelId="{0E540FBC-E651-4964-BAB2-F89540DF5C2B}" type="presParOf" srcId="{F4124CB0-B4FE-45EC-AB19-44C367D11C21}" destId="{0948D578-D58D-4D87-9351-08998EEBE0F4}" srcOrd="3" destOrd="0" presId="urn:microsoft.com/office/officeart/2018/2/layout/IconVerticalSolidList"/>
    <dgm:cxn modelId="{23901E3B-D879-4DD5-93B6-F2C3C0A1C61A}" type="presParOf" srcId="{7A09C663-5A97-4BAA-A526-BCDFB1AE6699}" destId="{1234545A-6B49-4DC6-968C-884BA31C0399}" srcOrd="9" destOrd="0" presId="urn:microsoft.com/office/officeart/2018/2/layout/IconVerticalSolidList"/>
    <dgm:cxn modelId="{9C9B435C-E2BC-4BC3-A4E7-C9F7B67D02B8}" type="presParOf" srcId="{7A09C663-5A97-4BAA-A526-BCDFB1AE6699}" destId="{CCAB4F14-28B8-4BFE-8FA5-1F4165E62367}" srcOrd="10" destOrd="0" presId="urn:microsoft.com/office/officeart/2018/2/layout/IconVerticalSolidList"/>
    <dgm:cxn modelId="{8D40DCB1-14BF-4A44-AC66-CF5465751C93}" type="presParOf" srcId="{CCAB4F14-28B8-4BFE-8FA5-1F4165E62367}" destId="{82D03852-B440-4F3F-A87B-9FBFF50208D5}" srcOrd="0" destOrd="0" presId="urn:microsoft.com/office/officeart/2018/2/layout/IconVerticalSolidList"/>
    <dgm:cxn modelId="{467F4B49-52D7-4DDD-91CE-3F25119B838E}" type="presParOf" srcId="{CCAB4F14-28B8-4BFE-8FA5-1F4165E62367}" destId="{66140629-81A5-4D54-BEDB-B0C77A1D3F44}" srcOrd="1" destOrd="0" presId="urn:microsoft.com/office/officeart/2018/2/layout/IconVerticalSolidList"/>
    <dgm:cxn modelId="{4BD3AFE4-1A60-48E1-B2D4-7346B5697984}" type="presParOf" srcId="{CCAB4F14-28B8-4BFE-8FA5-1F4165E62367}" destId="{F0EB905F-D8F0-4ECE-900A-36F3AC4E13C9}" srcOrd="2" destOrd="0" presId="urn:microsoft.com/office/officeart/2018/2/layout/IconVerticalSolidList"/>
    <dgm:cxn modelId="{7792903F-7CA4-4D19-B8F4-D4805F047EE0}" type="presParOf" srcId="{CCAB4F14-28B8-4BFE-8FA5-1F4165E62367}" destId="{C45F1529-C2A6-42B8-9C30-5EAE10A7D65D}"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3139E9-37D2-4B18-9360-982F39ADD426}">
      <dsp:nvSpPr>
        <dsp:cNvPr id="0" name=""/>
        <dsp:cNvSpPr/>
      </dsp:nvSpPr>
      <dsp:spPr>
        <a:xfrm>
          <a:off x="0" y="1897"/>
          <a:ext cx="7696200" cy="96172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7C27D00-EA09-4CF8-959E-0328F353A6DF}">
      <dsp:nvSpPr>
        <dsp:cNvPr id="0" name=""/>
        <dsp:cNvSpPr/>
      </dsp:nvSpPr>
      <dsp:spPr>
        <a:xfrm>
          <a:off x="290922" y="218286"/>
          <a:ext cx="528950" cy="52895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3C4ACB4-5B53-45B8-8938-481C8A217309}">
      <dsp:nvSpPr>
        <dsp:cNvPr id="0" name=""/>
        <dsp:cNvSpPr/>
      </dsp:nvSpPr>
      <dsp:spPr>
        <a:xfrm>
          <a:off x="1110795" y="1897"/>
          <a:ext cx="6585404" cy="961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783" tIns="101783" rIns="101783" bIns="101783" numCol="1" spcCol="1270" anchor="ctr" anchorCtr="0">
          <a:noAutofit/>
        </a:bodyPr>
        <a:lstStyle/>
        <a:p>
          <a:pPr marL="0" lvl="0" indent="0" algn="l" defTabSz="889000">
            <a:lnSpc>
              <a:spcPct val="100000"/>
            </a:lnSpc>
            <a:spcBef>
              <a:spcPct val="0"/>
            </a:spcBef>
            <a:spcAft>
              <a:spcPct val="35000"/>
            </a:spcAft>
            <a:buNone/>
          </a:pPr>
          <a:r>
            <a:rPr lang="en-US" sz="2000" kern="1200"/>
            <a:t>Begin with placing your feet on the ground and closing your eyes</a:t>
          </a:r>
        </a:p>
      </dsp:txBody>
      <dsp:txXfrm>
        <a:off x="1110795" y="1897"/>
        <a:ext cx="6585404" cy="961727"/>
      </dsp:txXfrm>
    </dsp:sp>
    <dsp:sp modelId="{5F99FA84-C9FB-445C-BF14-74D9903010C0}">
      <dsp:nvSpPr>
        <dsp:cNvPr id="0" name=""/>
        <dsp:cNvSpPr/>
      </dsp:nvSpPr>
      <dsp:spPr>
        <a:xfrm>
          <a:off x="0" y="1204056"/>
          <a:ext cx="7696200" cy="96172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0662DC9-859B-4D82-9DC5-1E7AA51BF266}">
      <dsp:nvSpPr>
        <dsp:cNvPr id="0" name=""/>
        <dsp:cNvSpPr/>
      </dsp:nvSpPr>
      <dsp:spPr>
        <a:xfrm>
          <a:off x="290922" y="1420445"/>
          <a:ext cx="528950" cy="52895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631B6FB-C204-4C55-84AF-7345930E17F0}">
      <dsp:nvSpPr>
        <dsp:cNvPr id="0" name=""/>
        <dsp:cNvSpPr/>
      </dsp:nvSpPr>
      <dsp:spPr>
        <a:xfrm>
          <a:off x="1110795" y="1204056"/>
          <a:ext cx="6585404" cy="961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783" tIns="101783" rIns="101783" bIns="101783" numCol="1" spcCol="1270" anchor="ctr" anchorCtr="0">
          <a:noAutofit/>
        </a:bodyPr>
        <a:lstStyle/>
        <a:p>
          <a:pPr marL="0" lvl="0" indent="0" algn="l" defTabSz="889000">
            <a:lnSpc>
              <a:spcPct val="100000"/>
            </a:lnSpc>
            <a:spcBef>
              <a:spcPct val="0"/>
            </a:spcBef>
            <a:spcAft>
              <a:spcPct val="35000"/>
            </a:spcAft>
            <a:buNone/>
          </a:pPr>
          <a:r>
            <a:rPr lang="en-US" sz="2000" kern="1200"/>
            <a:t>Take one deep breath in through your nose and try to become aware of when it turns</a:t>
          </a:r>
        </a:p>
      </dsp:txBody>
      <dsp:txXfrm>
        <a:off x="1110795" y="1204056"/>
        <a:ext cx="6585404" cy="961727"/>
      </dsp:txXfrm>
    </dsp:sp>
    <dsp:sp modelId="{592DDF5A-BBA6-44AF-8B4B-832318C1D4CD}">
      <dsp:nvSpPr>
        <dsp:cNvPr id="0" name=""/>
        <dsp:cNvSpPr/>
      </dsp:nvSpPr>
      <dsp:spPr>
        <a:xfrm>
          <a:off x="0" y="2406215"/>
          <a:ext cx="7696200" cy="96172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9278CF8-54A2-43BA-B348-FD9306B9002A}">
      <dsp:nvSpPr>
        <dsp:cNvPr id="0" name=""/>
        <dsp:cNvSpPr/>
      </dsp:nvSpPr>
      <dsp:spPr>
        <a:xfrm>
          <a:off x="290922" y="2622604"/>
          <a:ext cx="528950" cy="52895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A5B91D0-F88F-4DBE-95BF-C4534DC733AE}">
      <dsp:nvSpPr>
        <dsp:cNvPr id="0" name=""/>
        <dsp:cNvSpPr/>
      </dsp:nvSpPr>
      <dsp:spPr>
        <a:xfrm>
          <a:off x="1110795" y="2406215"/>
          <a:ext cx="6585404" cy="961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783" tIns="101783" rIns="101783" bIns="101783" numCol="1" spcCol="1270" anchor="ctr" anchorCtr="0">
          <a:noAutofit/>
        </a:bodyPr>
        <a:lstStyle/>
        <a:p>
          <a:pPr marL="0" lvl="0" indent="0" algn="l" defTabSz="889000">
            <a:lnSpc>
              <a:spcPct val="100000"/>
            </a:lnSpc>
            <a:spcBef>
              <a:spcPct val="0"/>
            </a:spcBef>
            <a:spcAft>
              <a:spcPct val="35000"/>
            </a:spcAft>
            <a:buNone/>
          </a:pPr>
          <a:r>
            <a:rPr lang="en-US" sz="2000" kern="1200"/>
            <a:t>Take another deep breath, and this time breathe out through your mouth</a:t>
          </a:r>
        </a:p>
      </dsp:txBody>
      <dsp:txXfrm>
        <a:off x="1110795" y="2406215"/>
        <a:ext cx="6585404" cy="961727"/>
      </dsp:txXfrm>
    </dsp:sp>
    <dsp:sp modelId="{0C17E1CD-4E9C-42B1-96E4-FBC49251E95B}">
      <dsp:nvSpPr>
        <dsp:cNvPr id="0" name=""/>
        <dsp:cNvSpPr/>
      </dsp:nvSpPr>
      <dsp:spPr>
        <a:xfrm>
          <a:off x="0" y="3608375"/>
          <a:ext cx="7696200" cy="96172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32526C5-A162-4326-A0E9-90095D80C267}">
      <dsp:nvSpPr>
        <dsp:cNvPr id="0" name=""/>
        <dsp:cNvSpPr/>
      </dsp:nvSpPr>
      <dsp:spPr>
        <a:xfrm>
          <a:off x="290922" y="3824763"/>
          <a:ext cx="528950" cy="52895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C2A5895-F0D4-414D-A7AB-034B3A936D9F}">
      <dsp:nvSpPr>
        <dsp:cNvPr id="0" name=""/>
        <dsp:cNvSpPr/>
      </dsp:nvSpPr>
      <dsp:spPr>
        <a:xfrm>
          <a:off x="1110795" y="3608375"/>
          <a:ext cx="6585404" cy="961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783" tIns="101783" rIns="101783" bIns="101783" numCol="1" spcCol="1270" anchor="ctr" anchorCtr="0">
          <a:noAutofit/>
        </a:bodyPr>
        <a:lstStyle/>
        <a:p>
          <a:pPr marL="0" lvl="0" indent="0" algn="l" defTabSz="889000">
            <a:lnSpc>
              <a:spcPct val="100000"/>
            </a:lnSpc>
            <a:spcBef>
              <a:spcPct val="0"/>
            </a:spcBef>
            <a:spcAft>
              <a:spcPct val="35000"/>
            </a:spcAft>
            <a:buNone/>
          </a:pPr>
          <a:r>
            <a:rPr lang="en-US" sz="2000" kern="1200"/>
            <a:t>Take one last deep breath, and as you exhale, focus on your shoulders and release any tension you might be holding</a:t>
          </a:r>
        </a:p>
      </dsp:txBody>
      <dsp:txXfrm>
        <a:off x="1110795" y="3608375"/>
        <a:ext cx="6585404" cy="96172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B309A6-FC94-41B8-8D3A-75635C25F4F2}">
      <dsp:nvSpPr>
        <dsp:cNvPr id="0" name=""/>
        <dsp:cNvSpPr/>
      </dsp:nvSpPr>
      <dsp:spPr>
        <a:xfrm>
          <a:off x="0" y="548"/>
          <a:ext cx="8153400" cy="128420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DBEE649-8F2E-41B9-B5B3-13E327D291F3}">
      <dsp:nvSpPr>
        <dsp:cNvPr id="0" name=""/>
        <dsp:cNvSpPr/>
      </dsp:nvSpPr>
      <dsp:spPr>
        <a:xfrm>
          <a:off x="388470" y="289493"/>
          <a:ext cx="706310" cy="70631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4602C4-686F-4148-87C7-959C63A5061A}">
      <dsp:nvSpPr>
        <dsp:cNvPr id="0" name=""/>
        <dsp:cNvSpPr/>
      </dsp:nvSpPr>
      <dsp:spPr>
        <a:xfrm>
          <a:off x="1483251" y="548"/>
          <a:ext cx="6670148" cy="1284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911" tIns="135911" rIns="135911" bIns="135911" numCol="1" spcCol="1270" anchor="ctr" anchorCtr="0">
          <a:noAutofit/>
        </a:bodyPr>
        <a:lstStyle/>
        <a:p>
          <a:pPr marL="0" lvl="0" indent="0" algn="l" defTabSz="1066800">
            <a:lnSpc>
              <a:spcPct val="100000"/>
            </a:lnSpc>
            <a:spcBef>
              <a:spcPct val="0"/>
            </a:spcBef>
            <a:spcAft>
              <a:spcPct val="35000"/>
            </a:spcAft>
            <a:buNone/>
          </a:pPr>
          <a:r>
            <a:rPr lang="en-US" sz="2400" kern="1200" dirty="0"/>
            <a:t>Learn how to begin and continue the conversation around identity, intersectionality, trauma, and resiliency</a:t>
          </a:r>
        </a:p>
      </dsp:txBody>
      <dsp:txXfrm>
        <a:off x="1483251" y="548"/>
        <a:ext cx="6670148" cy="1284200"/>
      </dsp:txXfrm>
    </dsp:sp>
    <dsp:sp modelId="{AFA6F78E-5DE7-43A5-852A-8905A0F2D6B7}">
      <dsp:nvSpPr>
        <dsp:cNvPr id="0" name=""/>
        <dsp:cNvSpPr/>
      </dsp:nvSpPr>
      <dsp:spPr>
        <a:xfrm>
          <a:off x="0" y="1605799"/>
          <a:ext cx="8153400" cy="128420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28D5127-67BE-4274-BE28-5A865C1062A8}">
      <dsp:nvSpPr>
        <dsp:cNvPr id="0" name=""/>
        <dsp:cNvSpPr/>
      </dsp:nvSpPr>
      <dsp:spPr>
        <a:xfrm>
          <a:off x="388470" y="1894744"/>
          <a:ext cx="706310" cy="70631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FE76873-51D4-48DB-B0EF-0303D38792A4}">
      <dsp:nvSpPr>
        <dsp:cNvPr id="0" name=""/>
        <dsp:cNvSpPr/>
      </dsp:nvSpPr>
      <dsp:spPr>
        <a:xfrm>
          <a:off x="1483251" y="1605799"/>
          <a:ext cx="6670148" cy="1284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911" tIns="135911" rIns="135911" bIns="135911" numCol="1" spcCol="1270" anchor="ctr" anchorCtr="0">
          <a:noAutofit/>
        </a:bodyPr>
        <a:lstStyle/>
        <a:p>
          <a:pPr marL="0" lvl="0" indent="0" algn="l" defTabSz="1066800">
            <a:lnSpc>
              <a:spcPct val="100000"/>
            </a:lnSpc>
            <a:spcBef>
              <a:spcPct val="0"/>
            </a:spcBef>
            <a:spcAft>
              <a:spcPct val="35000"/>
            </a:spcAft>
            <a:buNone/>
          </a:pPr>
          <a:r>
            <a:rPr lang="en-US" sz="2400" kern="1200" dirty="0"/>
            <a:t>Have a basic understanding on how identity factors into how trauma is experienced and how resiliency is developed</a:t>
          </a:r>
        </a:p>
      </dsp:txBody>
      <dsp:txXfrm>
        <a:off x="1483251" y="1605799"/>
        <a:ext cx="6670148" cy="1284200"/>
      </dsp:txXfrm>
    </dsp:sp>
    <dsp:sp modelId="{68586D1E-E5AD-4D98-881A-D6B00014B155}">
      <dsp:nvSpPr>
        <dsp:cNvPr id="0" name=""/>
        <dsp:cNvSpPr/>
      </dsp:nvSpPr>
      <dsp:spPr>
        <a:xfrm>
          <a:off x="0" y="3211050"/>
          <a:ext cx="8153400" cy="128420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0F7593B-7C06-49DE-B836-7AE33FA2DEDA}">
      <dsp:nvSpPr>
        <dsp:cNvPr id="0" name=""/>
        <dsp:cNvSpPr/>
      </dsp:nvSpPr>
      <dsp:spPr>
        <a:xfrm>
          <a:off x="388470" y="3499995"/>
          <a:ext cx="706310" cy="70631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184F320-6D8E-486E-8CFA-06368E1D2F6C}">
      <dsp:nvSpPr>
        <dsp:cNvPr id="0" name=""/>
        <dsp:cNvSpPr/>
      </dsp:nvSpPr>
      <dsp:spPr>
        <a:xfrm>
          <a:off x="1483251" y="3211050"/>
          <a:ext cx="6670148" cy="1284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911" tIns="135911" rIns="135911" bIns="135911" numCol="1" spcCol="1270" anchor="ctr" anchorCtr="0">
          <a:noAutofit/>
        </a:bodyPr>
        <a:lstStyle/>
        <a:p>
          <a:pPr marL="0" lvl="0" indent="0" algn="l" defTabSz="1066800">
            <a:lnSpc>
              <a:spcPct val="100000"/>
            </a:lnSpc>
            <a:spcBef>
              <a:spcPct val="0"/>
            </a:spcBef>
            <a:spcAft>
              <a:spcPct val="35000"/>
            </a:spcAft>
            <a:buNone/>
          </a:pPr>
          <a:r>
            <a:rPr lang="en-US" sz="2400" kern="1200" dirty="0"/>
            <a:t>How this knowledge can be used to identify the obstacles that marginalized individuals encounter as they build resiliency to improve outcomes</a:t>
          </a:r>
        </a:p>
      </dsp:txBody>
      <dsp:txXfrm>
        <a:off x="1483251" y="3211050"/>
        <a:ext cx="6670148" cy="12842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01632B-66E2-4A3F-91DF-0094A3BD87D2}">
      <dsp:nvSpPr>
        <dsp:cNvPr id="0" name=""/>
        <dsp:cNvSpPr/>
      </dsp:nvSpPr>
      <dsp:spPr>
        <a:xfrm>
          <a:off x="0" y="13994"/>
          <a:ext cx="3886200" cy="145899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a:t>Turn to the person next to you and introduce yourself with; </a:t>
          </a:r>
        </a:p>
      </dsp:txBody>
      <dsp:txXfrm>
        <a:off x="71222" y="85216"/>
        <a:ext cx="3743756" cy="1316546"/>
      </dsp:txXfrm>
    </dsp:sp>
    <dsp:sp modelId="{0F0A7692-1841-473C-B074-370539AC5AA3}">
      <dsp:nvSpPr>
        <dsp:cNvPr id="0" name=""/>
        <dsp:cNvSpPr/>
      </dsp:nvSpPr>
      <dsp:spPr>
        <a:xfrm>
          <a:off x="0" y="1556505"/>
          <a:ext cx="3886200" cy="145899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a:t>Your name and pronouns</a:t>
          </a:r>
        </a:p>
      </dsp:txBody>
      <dsp:txXfrm>
        <a:off x="71222" y="1627727"/>
        <a:ext cx="3743756" cy="1316546"/>
      </dsp:txXfrm>
    </dsp:sp>
    <dsp:sp modelId="{842F895B-7034-4E56-8EE0-8F08377576FD}">
      <dsp:nvSpPr>
        <dsp:cNvPr id="0" name=""/>
        <dsp:cNvSpPr/>
      </dsp:nvSpPr>
      <dsp:spPr>
        <a:xfrm>
          <a:off x="0" y="3099015"/>
          <a:ext cx="3886200" cy="145899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a:t>And at least one identity that is not your job title or family role</a:t>
          </a:r>
        </a:p>
      </dsp:txBody>
      <dsp:txXfrm>
        <a:off x="71222" y="3170237"/>
        <a:ext cx="3743756" cy="131654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CD8686-3EA1-4D32-982E-34C57415F963}">
      <dsp:nvSpPr>
        <dsp:cNvPr id="0" name=""/>
        <dsp:cNvSpPr/>
      </dsp:nvSpPr>
      <dsp:spPr>
        <a:xfrm>
          <a:off x="0" y="480120"/>
          <a:ext cx="8153400" cy="83421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Recognized in the late 1800's as a sort of "psychic wound", and is now seen as a normal response after something terrible happens</a:t>
          </a:r>
        </a:p>
      </dsp:txBody>
      <dsp:txXfrm>
        <a:off x="40723" y="520843"/>
        <a:ext cx="8071954" cy="752764"/>
      </dsp:txXfrm>
    </dsp:sp>
    <dsp:sp modelId="{13F2BCE4-BD4C-4862-A1C8-787A7120A823}">
      <dsp:nvSpPr>
        <dsp:cNvPr id="0" name=""/>
        <dsp:cNvSpPr/>
      </dsp:nvSpPr>
      <dsp:spPr>
        <a:xfrm>
          <a:off x="0" y="1380569"/>
          <a:ext cx="8153400" cy="83421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Overwhelm a person's or community's resources to cope (fight, flight, freeze, or fawn)</a:t>
          </a:r>
        </a:p>
      </dsp:txBody>
      <dsp:txXfrm>
        <a:off x="40723" y="1421292"/>
        <a:ext cx="8071954" cy="752764"/>
      </dsp:txXfrm>
    </dsp:sp>
    <dsp:sp modelId="{7B1C7940-C02C-4212-AE71-CBE9CD4FF052}">
      <dsp:nvSpPr>
        <dsp:cNvPr id="0" name=""/>
        <dsp:cNvSpPr/>
      </dsp:nvSpPr>
      <dsp:spPr>
        <a:xfrm>
          <a:off x="0" y="2281020"/>
          <a:ext cx="8153400" cy="83421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Can alter our thoughts about ourselves, the world, and the future</a:t>
          </a:r>
        </a:p>
      </dsp:txBody>
      <dsp:txXfrm>
        <a:off x="40723" y="2321743"/>
        <a:ext cx="8071954" cy="752764"/>
      </dsp:txXfrm>
    </dsp:sp>
    <dsp:sp modelId="{ACE0E17D-BF6C-46F1-BCA1-5FB62B433371}">
      <dsp:nvSpPr>
        <dsp:cNvPr id="0" name=""/>
        <dsp:cNvSpPr/>
      </dsp:nvSpPr>
      <dsp:spPr>
        <a:xfrm>
          <a:off x="0" y="3181470"/>
          <a:ext cx="8153400" cy="83421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Trauma and identity go hand in hand</a:t>
          </a:r>
        </a:p>
      </dsp:txBody>
      <dsp:txXfrm>
        <a:off x="40723" y="3222193"/>
        <a:ext cx="8071954" cy="75276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3D517C-BE7C-4191-A0E3-73A2D9B52835}">
      <dsp:nvSpPr>
        <dsp:cNvPr id="0" name=""/>
        <dsp:cNvSpPr/>
      </dsp:nvSpPr>
      <dsp:spPr>
        <a:xfrm>
          <a:off x="0" y="13994"/>
          <a:ext cx="3886200" cy="145899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a:t>They can help regain parasympathetic dominance</a:t>
          </a:r>
        </a:p>
      </dsp:txBody>
      <dsp:txXfrm>
        <a:off x="71222" y="85216"/>
        <a:ext cx="3743756" cy="1316546"/>
      </dsp:txXfrm>
    </dsp:sp>
    <dsp:sp modelId="{6E0E61B5-92D6-444A-A44A-0F991CD3D913}">
      <dsp:nvSpPr>
        <dsp:cNvPr id="0" name=""/>
        <dsp:cNvSpPr/>
      </dsp:nvSpPr>
      <dsp:spPr>
        <a:xfrm>
          <a:off x="0" y="1556505"/>
          <a:ext cx="3886200" cy="145899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a:t>Help reset the Vagus nerve</a:t>
          </a:r>
        </a:p>
      </dsp:txBody>
      <dsp:txXfrm>
        <a:off x="71222" y="1627727"/>
        <a:ext cx="3743756" cy="1316546"/>
      </dsp:txXfrm>
    </dsp:sp>
    <dsp:sp modelId="{6F6C7799-D924-4329-8D25-36ED000DCEC6}">
      <dsp:nvSpPr>
        <dsp:cNvPr id="0" name=""/>
        <dsp:cNvSpPr/>
      </dsp:nvSpPr>
      <dsp:spPr>
        <a:xfrm>
          <a:off x="0" y="3099015"/>
          <a:ext cx="3886200" cy="145899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a:t>Focus on the present</a:t>
          </a:r>
        </a:p>
      </dsp:txBody>
      <dsp:txXfrm>
        <a:off x="71222" y="3170237"/>
        <a:ext cx="3743756" cy="131654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122966-A2AF-4F28-8621-B3DB50CD9756}">
      <dsp:nvSpPr>
        <dsp:cNvPr id="0" name=""/>
        <dsp:cNvSpPr/>
      </dsp:nvSpPr>
      <dsp:spPr>
        <a:xfrm>
          <a:off x="0" y="1454"/>
          <a:ext cx="8153400" cy="61970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BDA175A-5B74-4ABD-AD2D-3B6C0FD815FB}">
      <dsp:nvSpPr>
        <dsp:cNvPr id="0" name=""/>
        <dsp:cNvSpPr/>
      </dsp:nvSpPr>
      <dsp:spPr>
        <a:xfrm>
          <a:off x="187462" y="140888"/>
          <a:ext cx="340840" cy="34084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C24D973-AEE3-4A65-879B-06BEAAE26A70}">
      <dsp:nvSpPr>
        <dsp:cNvPr id="0" name=""/>
        <dsp:cNvSpPr/>
      </dsp:nvSpPr>
      <dsp:spPr>
        <a:xfrm>
          <a:off x="715764" y="1454"/>
          <a:ext cx="7437635" cy="6197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5586" tIns="65586" rIns="65586" bIns="65586" numCol="1" spcCol="1270" anchor="ctr" anchorCtr="0">
          <a:noAutofit/>
        </a:bodyPr>
        <a:lstStyle/>
        <a:p>
          <a:pPr marL="0" lvl="0" indent="0" algn="l" defTabSz="800100">
            <a:lnSpc>
              <a:spcPct val="100000"/>
            </a:lnSpc>
            <a:spcBef>
              <a:spcPct val="0"/>
            </a:spcBef>
            <a:spcAft>
              <a:spcPct val="35000"/>
            </a:spcAft>
            <a:buNone/>
          </a:pPr>
          <a:r>
            <a:rPr lang="en-US" sz="1800" kern="1200">
              <a:latin typeface="Tw Cen MT"/>
            </a:rPr>
            <a:t>Develop/identify a core</a:t>
          </a:r>
          <a:r>
            <a:rPr lang="en-US" sz="1800" kern="1200"/>
            <a:t> set of beliefs</a:t>
          </a:r>
        </a:p>
      </dsp:txBody>
      <dsp:txXfrm>
        <a:off x="715764" y="1454"/>
        <a:ext cx="7437635" cy="619709"/>
      </dsp:txXfrm>
    </dsp:sp>
    <dsp:sp modelId="{54C0F502-79A5-419C-B927-059373B8F2AC}">
      <dsp:nvSpPr>
        <dsp:cNvPr id="0" name=""/>
        <dsp:cNvSpPr/>
      </dsp:nvSpPr>
      <dsp:spPr>
        <a:xfrm>
          <a:off x="0" y="776090"/>
          <a:ext cx="8153400" cy="61970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1025BE0-6BCE-4AE4-9B24-A00CDC41A3FA}">
      <dsp:nvSpPr>
        <dsp:cNvPr id="0" name=""/>
        <dsp:cNvSpPr/>
      </dsp:nvSpPr>
      <dsp:spPr>
        <a:xfrm>
          <a:off x="187462" y="915525"/>
          <a:ext cx="340840" cy="34084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51EFF03-9D3F-4063-B1E1-55F85BB9889B}">
      <dsp:nvSpPr>
        <dsp:cNvPr id="0" name=""/>
        <dsp:cNvSpPr/>
      </dsp:nvSpPr>
      <dsp:spPr>
        <a:xfrm>
          <a:off x="715764" y="776090"/>
          <a:ext cx="7437635" cy="6197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5586" tIns="65586" rIns="65586" bIns="65586" numCol="1" spcCol="1270" anchor="ctr" anchorCtr="0">
          <a:noAutofit/>
        </a:bodyPr>
        <a:lstStyle/>
        <a:p>
          <a:pPr marL="0" lvl="0" indent="0" algn="l" defTabSz="800100">
            <a:lnSpc>
              <a:spcPct val="100000"/>
            </a:lnSpc>
            <a:spcBef>
              <a:spcPct val="0"/>
            </a:spcBef>
            <a:spcAft>
              <a:spcPct val="35000"/>
            </a:spcAft>
            <a:buNone/>
          </a:pPr>
          <a:r>
            <a:rPr lang="en-US" sz="1800" kern="1200"/>
            <a:t>Look for something, anything, meaningful in whatever stressful thing happened</a:t>
          </a:r>
        </a:p>
      </dsp:txBody>
      <dsp:txXfrm>
        <a:off x="715764" y="776090"/>
        <a:ext cx="7437635" cy="619709"/>
      </dsp:txXfrm>
    </dsp:sp>
    <dsp:sp modelId="{535CCC35-6875-4816-BBAB-B52D600CB3B0}">
      <dsp:nvSpPr>
        <dsp:cNvPr id="0" name=""/>
        <dsp:cNvSpPr/>
      </dsp:nvSpPr>
      <dsp:spPr>
        <a:xfrm>
          <a:off x="0" y="1550727"/>
          <a:ext cx="8153400" cy="61970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93BE5ED-E111-4EA9-95BF-8CCC820A7613}">
      <dsp:nvSpPr>
        <dsp:cNvPr id="0" name=""/>
        <dsp:cNvSpPr/>
      </dsp:nvSpPr>
      <dsp:spPr>
        <a:xfrm>
          <a:off x="187462" y="1690161"/>
          <a:ext cx="340840" cy="34084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40672B8-C497-42CE-B604-309D96E1D18C}">
      <dsp:nvSpPr>
        <dsp:cNvPr id="0" name=""/>
        <dsp:cNvSpPr/>
      </dsp:nvSpPr>
      <dsp:spPr>
        <a:xfrm>
          <a:off x="715764" y="1550727"/>
          <a:ext cx="7437635" cy="6197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5586" tIns="65586" rIns="65586" bIns="65586" numCol="1" spcCol="1270" anchor="ctr" anchorCtr="0">
          <a:noAutofit/>
        </a:bodyPr>
        <a:lstStyle/>
        <a:p>
          <a:pPr marL="0" lvl="0" indent="0" algn="l" defTabSz="800100">
            <a:lnSpc>
              <a:spcPct val="100000"/>
            </a:lnSpc>
            <a:spcBef>
              <a:spcPct val="0"/>
            </a:spcBef>
            <a:spcAft>
              <a:spcPct val="35000"/>
            </a:spcAft>
            <a:buNone/>
          </a:pPr>
          <a:r>
            <a:rPr lang="en-US" sz="1800" kern="1200"/>
            <a:t>Take cues from someone who is especially resilient</a:t>
          </a:r>
        </a:p>
      </dsp:txBody>
      <dsp:txXfrm>
        <a:off x="715764" y="1550727"/>
        <a:ext cx="7437635" cy="619709"/>
      </dsp:txXfrm>
    </dsp:sp>
    <dsp:sp modelId="{C0926A38-EFAB-48C4-8C8E-6D3B562819B9}">
      <dsp:nvSpPr>
        <dsp:cNvPr id="0" name=""/>
        <dsp:cNvSpPr/>
      </dsp:nvSpPr>
      <dsp:spPr>
        <a:xfrm>
          <a:off x="0" y="2325363"/>
          <a:ext cx="8153400" cy="61970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C649D07-FE4D-411F-B15C-0EF76A5603B8}">
      <dsp:nvSpPr>
        <dsp:cNvPr id="0" name=""/>
        <dsp:cNvSpPr/>
      </dsp:nvSpPr>
      <dsp:spPr>
        <a:xfrm>
          <a:off x="187462" y="2464798"/>
          <a:ext cx="340840" cy="34084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EF2DA9F-C125-454C-AC5B-1447E8D30F3D}">
      <dsp:nvSpPr>
        <dsp:cNvPr id="0" name=""/>
        <dsp:cNvSpPr/>
      </dsp:nvSpPr>
      <dsp:spPr>
        <a:xfrm>
          <a:off x="715764" y="2325363"/>
          <a:ext cx="7437635" cy="6197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5586" tIns="65586" rIns="65586" bIns="65586" numCol="1" spcCol="1270" anchor="ctr" anchorCtr="0">
          <a:noAutofit/>
        </a:bodyPr>
        <a:lstStyle/>
        <a:p>
          <a:pPr marL="0" lvl="0" indent="0" algn="l" defTabSz="800100">
            <a:lnSpc>
              <a:spcPct val="100000"/>
            </a:lnSpc>
            <a:spcBef>
              <a:spcPct val="0"/>
            </a:spcBef>
            <a:spcAft>
              <a:spcPct val="35000"/>
            </a:spcAft>
            <a:buNone/>
          </a:pPr>
          <a:r>
            <a:rPr lang="en-US" sz="1800" kern="1200"/>
            <a:t>With support, face things that are scary</a:t>
          </a:r>
        </a:p>
      </dsp:txBody>
      <dsp:txXfrm>
        <a:off x="715764" y="2325363"/>
        <a:ext cx="7437635" cy="619709"/>
      </dsp:txXfrm>
    </dsp:sp>
    <dsp:sp modelId="{7F1781AB-24D7-4F87-A0BE-1D0813525A63}">
      <dsp:nvSpPr>
        <dsp:cNvPr id="0" name=""/>
        <dsp:cNvSpPr/>
      </dsp:nvSpPr>
      <dsp:spPr>
        <a:xfrm>
          <a:off x="0" y="3100000"/>
          <a:ext cx="8153400" cy="61970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44A22CD-9FF1-47F1-84C6-B2F5D50C8FE5}">
      <dsp:nvSpPr>
        <dsp:cNvPr id="0" name=""/>
        <dsp:cNvSpPr/>
      </dsp:nvSpPr>
      <dsp:spPr>
        <a:xfrm>
          <a:off x="187462" y="3239434"/>
          <a:ext cx="340840" cy="34084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948D578-D58D-4D87-9351-08998EEBE0F4}">
      <dsp:nvSpPr>
        <dsp:cNvPr id="0" name=""/>
        <dsp:cNvSpPr/>
      </dsp:nvSpPr>
      <dsp:spPr>
        <a:xfrm>
          <a:off x="715764" y="3100000"/>
          <a:ext cx="7437635" cy="6197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5586" tIns="65586" rIns="65586" bIns="65586" numCol="1" spcCol="1270" anchor="ctr" anchorCtr="0">
          <a:noAutofit/>
        </a:bodyPr>
        <a:lstStyle/>
        <a:p>
          <a:pPr marL="0" lvl="0" indent="0" algn="l" defTabSz="800100">
            <a:lnSpc>
              <a:spcPct val="100000"/>
            </a:lnSpc>
            <a:spcBef>
              <a:spcPct val="0"/>
            </a:spcBef>
            <a:spcAft>
              <a:spcPct val="35000"/>
            </a:spcAft>
            <a:buNone/>
          </a:pPr>
          <a:r>
            <a:rPr lang="en-US" sz="1800" kern="1200"/>
            <a:t>Learn new things as often as you </a:t>
          </a:r>
          <a:r>
            <a:rPr lang="en-US" sz="1800" kern="1200">
              <a:latin typeface="Tw Cen MT"/>
            </a:rPr>
            <a:t>can</a:t>
          </a:r>
          <a:endParaRPr lang="en-US" sz="1800" kern="1200"/>
        </a:p>
      </dsp:txBody>
      <dsp:txXfrm>
        <a:off x="715764" y="3100000"/>
        <a:ext cx="7437635" cy="619709"/>
      </dsp:txXfrm>
    </dsp:sp>
    <dsp:sp modelId="{82D03852-B440-4F3F-A87B-9FBFF50208D5}">
      <dsp:nvSpPr>
        <dsp:cNvPr id="0" name=""/>
        <dsp:cNvSpPr/>
      </dsp:nvSpPr>
      <dsp:spPr>
        <a:xfrm>
          <a:off x="0" y="3874636"/>
          <a:ext cx="8153400" cy="61970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6140629-81A5-4D54-BEDB-B0C77A1D3F44}">
      <dsp:nvSpPr>
        <dsp:cNvPr id="0" name=""/>
        <dsp:cNvSpPr/>
      </dsp:nvSpPr>
      <dsp:spPr>
        <a:xfrm>
          <a:off x="187462" y="4014071"/>
          <a:ext cx="340840" cy="340840"/>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45F1529-C2A6-42B8-9C30-5EAE10A7D65D}">
      <dsp:nvSpPr>
        <dsp:cNvPr id="0" name=""/>
        <dsp:cNvSpPr/>
      </dsp:nvSpPr>
      <dsp:spPr>
        <a:xfrm>
          <a:off x="715764" y="3874636"/>
          <a:ext cx="7437635" cy="6197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5586" tIns="65586" rIns="65586" bIns="65586" numCol="1" spcCol="1270" anchor="ctr" anchorCtr="0">
          <a:noAutofit/>
        </a:bodyPr>
        <a:lstStyle/>
        <a:p>
          <a:pPr marL="0" lvl="0" indent="0" algn="l" defTabSz="800100">
            <a:lnSpc>
              <a:spcPct val="100000"/>
            </a:lnSpc>
            <a:spcBef>
              <a:spcPct val="0"/>
            </a:spcBef>
            <a:spcAft>
              <a:spcPct val="35000"/>
            </a:spcAft>
            <a:buNone/>
          </a:pPr>
          <a:r>
            <a:rPr lang="en-US" sz="1800" kern="1200"/>
            <a:t>Recognize what makes you uniquely strong and OWN it!</a:t>
          </a:r>
        </a:p>
      </dsp:txBody>
      <dsp:txXfrm>
        <a:off x="715764" y="3874636"/>
        <a:ext cx="7437635" cy="619709"/>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0829ACFD-E95F-4247-B34E-B4B6E0FF6BBD}" type="datetimeFigureOut">
              <a:rPr lang="en-US" smtClean="0"/>
              <a:t>5/28/2024</a:t>
            </a:fld>
            <a:endParaRPr lang="en-US"/>
          </a:p>
        </p:txBody>
      </p:sp>
      <p:sp>
        <p:nvSpPr>
          <p:cNvPr id="4" name="Slide Image Placeholder 3"/>
          <p:cNvSpPr>
            <a:spLocks noGrp="1" noRot="1" noChangeAspect="1"/>
          </p:cNvSpPr>
          <p:nvPr>
            <p:ph type="sldImg" idx="2"/>
          </p:nvPr>
        </p:nvSpPr>
        <p:spPr>
          <a:xfrm>
            <a:off x="1397000" y="1154113"/>
            <a:ext cx="4156075"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520BF67E-E01F-423E-A27A-07845BEAD964}" type="slidenum">
              <a:rPr lang="en-US" smtClean="0"/>
              <a:t>‹#›</a:t>
            </a:fld>
            <a:endParaRPr lang="en-US"/>
          </a:p>
        </p:txBody>
      </p:sp>
    </p:spTree>
    <p:extLst>
      <p:ext uri="{BB962C8B-B14F-4D97-AF65-F5344CB8AC3E}">
        <p14:creationId xmlns:p14="http://schemas.microsoft.com/office/powerpoint/2010/main" val="25205224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20BF67E-E01F-423E-A27A-07845BEAD964}" type="slidenum">
              <a:rPr lang="en-US" smtClean="0"/>
              <a:t>1</a:t>
            </a:fld>
            <a:endParaRPr lang="en-US"/>
          </a:p>
        </p:txBody>
      </p:sp>
    </p:spTree>
    <p:extLst>
      <p:ext uri="{BB962C8B-B14F-4D97-AF65-F5344CB8AC3E}">
        <p14:creationId xmlns:p14="http://schemas.microsoft.com/office/powerpoint/2010/main" val="3149328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explore how inequities that we experience on a personal level manifests itself in different ways, let’s examine ways racism shows up, from a “macro to micro” level. I found this great explanation of these different levels from the National Museum of African American History and Culture’s website.</a:t>
            </a:r>
          </a:p>
          <a:p>
            <a:endParaRPr lang="en-US" dirty="0"/>
          </a:p>
          <a:p>
            <a:pPr lvl="0"/>
            <a:r>
              <a:rPr lang="en-US" b="1" dirty="0"/>
              <a:t>Systemic / Structural</a:t>
            </a:r>
            <a:r>
              <a:rPr lang="en-US" dirty="0"/>
              <a:t> – societal (overarching system of racial bias across institutions and society) </a:t>
            </a:r>
            <a:r>
              <a:rPr lang="en-US" b="0" i="0" dirty="0">
                <a:solidFill>
                  <a:srgbClr val="000000"/>
                </a:solidFill>
                <a:effectLst/>
                <a:latin typeface="freight-sans-pro"/>
              </a:rPr>
              <a:t>These systems give privileges to white people resulting in disadvantages to people of color.</a:t>
            </a:r>
          </a:p>
          <a:p>
            <a:pPr lvl="0"/>
            <a:r>
              <a:rPr lang="en-US" b="0" i="0" dirty="0">
                <a:solidFill>
                  <a:srgbClr val="000000"/>
                </a:solidFill>
                <a:effectLst/>
                <a:latin typeface="freight-sans-pro"/>
              </a:rPr>
              <a:t>EX: </a:t>
            </a:r>
            <a:r>
              <a:rPr lang="en-US" b="0" i="1" dirty="0">
                <a:solidFill>
                  <a:srgbClr val="000000"/>
                </a:solidFill>
                <a:effectLst/>
                <a:latin typeface="freight-sans-pro"/>
              </a:rPr>
              <a:t>Stereotypes of people of color as criminals in mainstream movies and media.</a:t>
            </a:r>
          </a:p>
          <a:p>
            <a:pPr lvl="0"/>
            <a:endParaRPr lang="en-US" b="0" i="1" dirty="0">
              <a:solidFill>
                <a:srgbClr val="000000"/>
              </a:solidFill>
              <a:effectLst/>
              <a:latin typeface="freight-sans-pro"/>
            </a:endParaRPr>
          </a:p>
          <a:p>
            <a:pPr lvl="0"/>
            <a:r>
              <a:rPr lang="en-US" b="1" dirty="0"/>
              <a:t>Institutional</a:t>
            </a:r>
            <a:r>
              <a:rPr lang="en-US" dirty="0"/>
              <a:t> - occurs in an organization (policies, procedures, practices)</a:t>
            </a:r>
            <a:r>
              <a:rPr lang="en-US" b="0" i="0" dirty="0">
                <a:solidFill>
                  <a:srgbClr val="000000"/>
                </a:solidFill>
                <a:effectLst/>
                <a:latin typeface="freight-sans-pro"/>
              </a:rPr>
              <a:t> These are discriminatory treatments, unfair policies, or biased practices based on race that result in inequitable outcomes for whites over people of color and extend considerably beyond prejudice. These institutional policies often never mention any racial group, but the intent is to create advantages.</a:t>
            </a:r>
          </a:p>
          <a:p>
            <a:pPr lvl="0"/>
            <a:r>
              <a:rPr lang="en-US" dirty="0"/>
              <a:t>EX: </a:t>
            </a:r>
            <a:r>
              <a:rPr lang="en-US" b="0" i="1" dirty="0">
                <a:solidFill>
                  <a:srgbClr val="000000"/>
                </a:solidFill>
                <a:effectLst/>
                <a:latin typeface="freight-sans-pro"/>
              </a:rPr>
              <a:t>A school system where students of color are more frequently distributed into the most crowded classrooms and underfunded schools and out of the higher-resourced schools.</a:t>
            </a:r>
          </a:p>
          <a:p>
            <a:pPr lvl="0"/>
            <a:endParaRPr lang="en-US" dirty="0"/>
          </a:p>
          <a:p>
            <a:pPr lvl="0"/>
            <a:r>
              <a:rPr lang="en-US" b="1" dirty="0"/>
              <a:t>Interpersonal</a:t>
            </a:r>
            <a:r>
              <a:rPr lang="en-US" dirty="0"/>
              <a:t> – occurs between individuals (public expressions of racism) </a:t>
            </a:r>
          </a:p>
          <a:p>
            <a:pPr lvl="0"/>
            <a:r>
              <a:rPr lang="en-US" dirty="0"/>
              <a:t>EX: </a:t>
            </a:r>
            <a:r>
              <a:rPr lang="en-US" b="0" i="1" dirty="0">
                <a:solidFill>
                  <a:srgbClr val="000000"/>
                </a:solidFill>
                <a:effectLst/>
                <a:latin typeface="freight-sans-pro"/>
              </a:rPr>
              <a:t>slurs, biases, or hateful words or actions.</a:t>
            </a:r>
            <a:endParaRPr lang="en-US" i="1" dirty="0"/>
          </a:p>
          <a:p>
            <a:pPr lvl="0" algn="ctr"/>
            <a:endParaRPr lang="en-US" dirty="0"/>
          </a:p>
          <a:p>
            <a:pPr lvl="0"/>
            <a:r>
              <a:rPr lang="en-US" b="1" dirty="0"/>
              <a:t>Individual</a:t>
            </a:r>
            <a:r>
              <a:rPr lang="en-US" dirty="0"/>
              <a:t> – </a:t>
            </a:r>
            <a:r>
              <a:rPr lang="en-US" b="0" i="0" dirty="0">
                <a:solidFill>
                  <a:srgbClr val="000000"/>
                </a:solidFill>
                <a:effectLst/>
                <a:latin typeface="freight-sans-pro"/>
              </a:rPr>
              <a:t>The U.S. cultural narrative about racism typically focuses on individual racism and fails to recognize systemic racism.</a:t>
            </a:r>
          </a:p>
          <a:p>
            <a:pPr lvl="0"/>
            <a:r>
              <a:rPr lang="en-US" dirty="0"/>
              <a:t>EX:  </a:t>
            </a:r>
            <a:r>
              <a:rPr lang="en-US" i="1" dirty="0"/>
              <a:t>believing in the superiority of white people or telling a racist joke.</a:t>
            </a:r>
            <a:endParaRPr lang="en-US" b="1" dirty="0"/>
          </a:p>
          <a:p>
            <a:pPr lvl="0"/>
            <a:endParaRPr lang="en-US" b="0" i="1" dirty="0">
              <a:solidFill>
                <a:srgbClr val="000000"/>
              </a:solidFill>
              <a:effectLst/>
              <a:latin typeface="freight-sans-pro"/>
            </a:endParaRPr>
          </a:p>
          <a:p>
            <a:pPr lvl="0"/>
            <a:r>
              <a:rPr lang="en-US" b="0" i="0" dirty="0">
                <a:solidFill>
                  <a:srgbClr val="000000"/>
                </a:solidFill>
                <a:effectLst/>
                <a:latin typeface="freight-sans-pro"/>
              </a:rPr>
              <a:t>It’s important to keep in mind that these levels don’t exist in a vacuum, and they feed into each other. Institutional and structural racism directly feeds into individual and interpersonal racism, and vice versa. </a:t>
            </a:r>
          </a:p>
          <a:p>
            <a:pPr lvl="0"/>
            <a:endParaRPr lang="en-US" b="0" i="0" dirty="0">
              <a:solidFill>
                <a:srgbClr val="000000"/>
              </a:solidFill>
              <a:effectLst/>
              <a:latin typeface="freight-sans-pro"/>
            </a:endParaRPr>
          </a:p>
          <a:p>
            <a:pPr lvl="0"/>
            <a:r>
              <a:rPr lang="en-US" b="0" i="0" dirty="0">
                <a:solidFill>
                  <a:srgbClr val="000000"/>
                </a:solidFill>
                <a:effectLst/>
                <a:latin typeface="freight-sans-pro"/>
              </a:rPr>
              <a:t>Also, while this model specifically uses racism to showcase the connection between the different levels, different types of inequities can be plugged into this model as well, such as misogyny, transphobia, or xenophobia. </a:t>
            </a:r>
          </a:p>
          <a:p>
            <a:endParaRPr lang="en-US" dirty="0"/>
          </a:p>
          <a:p>
            <a:r>
              <a:rPr lang="en-US" dirty="0"/>
              <a:t>Link to experiencing trauma</a:t>
            </a:r>
          </a:p>
          <a:p>
            <a:r>
              <a:rPr lang="en-US" dirty="0"/>
              <a:t>Cup o trauma</a:t>
            </a:r>
          </a:p>
        </p:txBody>
      </p:sp>
      <p:sp>
        <p:nvSpPr>
          <p:cNvPr id="4" name="Slide Number Placeholder 3"/>
          <p:cNvSpPr>
            <a:spLocks noGrp="1"/>
          </p:cNvSpPr>
          <p:nvPr>
            <p:ph type="sldNum" sz="quarter" idx="5"/>
          </p:nvPr>
        </p:nvSpPr>
        <p:spPr/>
        <p:txBody>
          <a:bodyPr/>
          <a:lstStyle/>
          <a:p>
            <a:fld id="{520BF67E-E01F-423E-A27A-07845BEAD964}" type="slidenum">
              <a:rPr lang="en-US" smtClean="0"/>
              <a:t>10</a:t>
            </a:fld>
            <a:endParaRPr lang="en-US"/>
          </a:p>
        </p:txBody>
      </p:sp>
    </p:spTree>
    <p:extLst>
      <p:ext uri="{BB962C8B-B14F-4D97-AF65-F5344CB8AC3E}">
        <p14:creationId xmlns:p14="http://schemas.microsoft.com/office/powerpoint/2010/main" val="12212067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Put the lid back on</a:t>
            </a:r>
          </a:p>
          <a:p>
            <a:r>
              <a:rPr lang="en-US" dirty="0"/>
              <a:t>Every symptom, reaction – is a protective skill (survival)</a:t>
            </a:r>
          </a:p>
          <a:p>
            <a:r>
              <a:rPr lang="en-US" dirty="0"/>
              <a:t>Adaptation that has helped in the past</a:t>
            </a:r>
          </a:p>
          <a:p>
            <a:r>
              <a:rPr lang="en-US" dirty="0"/>
              <a:t>Survival mode - "flipping your lid" </a:t>
            </a:r>
          </a:p>
          <a:p>
            <a:r>
              <a:rPr lang="en-US" dirty="0"/>
              <a:t>Sympathetic dominance – constant state of arousal/threat assessment</a:t>
            </a:r>
          </a:p>
          <a:p>
            <a:r>
              <a:rPr lang="en-US" dirty="0"/>
              <a:t>Sympathetic and Parasympathetic cannot function at the same time </a:t>
            </a:r>
          </a:p>
          <a:p>
            <a:r>
              <a:rPr lang="en-US" dirty="0"/>
              <a:t>PACEs = the antidote to ACES</a:t>
            </a:r>
          </a:p>
        </p:txBody>
      </p:sp>
      <p:sp>
        <p:nvSpPr>
          <p:cNvPr id="4" name="Slide Number Placeholder 3"/>
          <p:cNvSpPr>
            <a:spLocks noGrp="1"/>
          </p:cNvSpPr>
          <p:nvPr>
            <p:ph type="sldNum" sz="quarter" idx="5"/>
          </p:nvPr>
        </p:nvSpPr>
        <p:spPr/>
        <p:txBody>
          <a:bodyPr/>
          <a:lstStyle/>
          <a:p>
            <a:fld id="{520BF67E-E01F-423E-A27A-07845BEAD964}" type="slidenum">
              <a:rPr lang="en-US" smtClean="0"/>
              <a:t>11</a:t>
            </a:fld>
            <a:endParaRPr lang="en-US"/>
          </a:p>
        </p:txBody>
      </p:sp>
    </p:spTree>
    <p:extLst>
      <p:ext uri="{BB962C8B-B14F-4D97-AF65-F5344CB8AC3E}">
        <p14:creationId xmlns:p14="http://schemas.microsoft.com/office/powerpoint/2010/main" val="32395582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20BF67E-E01F-423E-A27A-07845BEAD964}" type="slidenum">
              <a:rPr lang="en-US" smtClean="0"/>
              <a:t>12</a:t>
            </a:fld>
            <a:endParaRPr lang="en-US"/>
          </a:p>
        </p:txBody>
      </p:sp>
    </p:spTree>
    <p:extLst>
      <p:ext uri="{BB962C8B-B14F-4D97-AF65-F5344CB8AC3E}">
        <p14:creationId xmlns:p14="http://schemas.microsoft.com/office/powerpoint/2010/main" val="7551961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Tools to switch from sympathetic to  parasympathetic</a:t>
            </a:r>
          </a:p>
          <a:p>
            <a:r>
              <a:rPr lang="en-US">
                <a:cs typeface="Calibri"/>
              </a:rPr>
              <a:t>Brain science</a:t>
            </a:r>
          </a:p>
          <a:p>
            <a:r>
              <a:rPr lang="en-US">
                <a:cs typeface="Calibri"/>
              </a:rPr>
              <a:t>Reduce shame/stigma</a:t>
            </a:r>
          </a:p>
        </p:txBody>
      </p:sp>
      <p:sp>
        <p:nvSpPr>
          <p:cNvPr id="4" name="Slide Number Placeholder 3"/>
          <p:cNvSpPr>
            <a:spLocks noGrp="1"/>
          </p:cNvSpPr>
          <p:nvPr>
            <p:ph type="sldNum" sz="quarter" idx="5"/>
          </p:nvPr>
        </p:nvSpPr>
        <p:spPr/>
        <p:txBody>
          <a:bodyPr/>
          <a:lstStyle/>
          <a:p>
            <a:fld id="{520BF67E-E01F-423E-A27A-07845BEAD964}" type="slidenum">
              <a:rPr lang="en-US" smtClean="0"/>
              <a:t>13</a:t>
            </a:fld>
            <a:endParaRPr lang="en-US"/>
          </a:p>
        </p:txBody>
      </p:sp>
    </p:spTree>
    <p:extLst>
      <p:ext uri="{BB962C8B-B14F-4D97-AF65-F5344CB8AC3E}">
        <p14:creationId xmlns:p14="http://schemas.microsoft.com/office/powerpoint/2010/main" val="22627609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20BF67E-E01F-423E-A27A-07845BEAD964}" type="slidenum">
              <a:rPr lang="en-US" smtClean="0"/>
              <a:t>14</a:t>
            </a:fld>
            <a:endParaRPr lang="en-US"/>
          </a:p>
        </p:txBody>
      </p:sp>
    </p:spTree>
    <p:extLst>
      <p:ext uri="{BB962C8B-B14F-4D97-AF65-F5344CB8AC3E}">
        <p14:creationId xmlns:p14="http://schemas.microsoft.com/office/powerpoint/2010/main" val="20642731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20BF67E-E01F-423E-A27A-07845BEAD964}" type="slidenum">
              <a:rPr lang="en-US" smtClean="0"/>
              <a:t>15</a:t>
            </a:fld>
            <a:endParaRPr lang="en-US"/>
          </a:p>
        </p:txBody>
      </p:sp>
    </p:spTree>
    <p:extLst>
      <p:ext uri="{BB962C8B-B14F-4D97-AF65-F5344CB8AC3E}">
        <p14:creationId xmlns:p14="http://schemas.microsoft.com/office/powerpoint/2010/main" val="377946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422" indent="-173422">
              <a:buFont typeface="Arial"/>
              <a:buChar char="•"/>
            </a:pPr>
            <a:r>
              <a:rPr lang="en-US">
                <a:cs typeface="Calibri"/>
              </a:rPr>
              <a:t>Land acknowledgement - </a:t>
            </a:r>
            <a:r>
              <a:rPr lang="en-US"/>
              <a:t>The Confederated Tribes of the Umatilla Indian Reservation is a union of three tribes:  Cayuse, Umatilla, and Walla Walla of the </a:t>
            </a:r>
            <a:r>
              <a:rPr lang="en-US">
                <a:cs typeface="Calibri"/>
              </a:rPr>
              <a:t>Yakama Nation</a:t>
            </a:r>
          </a:p>
          <a:p>
            <a:pPr marL="173422" indent="-173422">
              <a:buFont typeface="Arial"/>
              <a:buChar char="•"/>
            </a:pPr>
            <a:endParaRPr lang="en-US">
              <a:cs typeface="Calibri"/>
            </a:endParaRPr>
          </a:p>
          <a:p>
            <a:pPr defTabSz="924916">
              <a:defRPr/>
            </a:pPr>
            <a:r>
              <a:rPr lang="en-US" sz="1800">
                <a:latin typeface="Calibri" panose="020F0502020204030204" pitchFamily="34" charset="0"/>
                <a:ea typeface="Calibri" panose="020F0502020204030204" pitchFamily="34" charset="0"/>
              </a:rPr>
              <a:t>Before we begin, we acknowledge that we gather on the ancestral lands of the </a:t>
            </a:r>
            <a:r>
              <a:rPr lang="en-US" sz="1800">
                <a:cs typeface="Calibri"/>
              </a:rPr>
              <a:t>Yakama Nation </a:t>
            </a:r>
            <a:r>
              <a:rPr lang="en-US" sz="1800">
                <a:latin typeface="Calibri" panose="020F0502020204030204" pitchFamily="34" charset="0"/>
                <a:ea typeface="Calibri" panose="020F0502020204030204" pitchFamily="34" charset="0"/>
              </a:rPr>
              <a:t>peoples, specifically those of the </a:t>
            </a:r>
            <a:r>
              <a:rPr lang="en-US" sz="1800"/>
              <a:t>Cayuse, Umatilla, and Walla Walla Tribes</a:t>
            </a:r>
            <a:r>
              <a:rPr lang="en-US" sz="1800">
                <a:latin typeface="Calibri" panose="020F0502020204030204" pitchFamily="34" charset="0"/>
                <a:ea typeface="Calibri" panose="020F0502020204030204" pitchFamily="34" charset="0"/>
              </a:rPr>
              <a:t>. We strive to remain</a:t>
            </a:r>
            <a:r>
              <a:rPr lang="en-US" sz="1800">
                <a:solidFill>
                  <a:srgbClr val="000000"/>
                </a:solidFill>
                <a:latin typeface="Calibri" panose="020F0502020204030204" pitchFamily="34" charset="0"/>
                <a:ea typeface="Times New Roman" panose="02020603050405020304" pitchFamily="18" charset="0"/>
              </a:rPr>
              <a:t> conscious of the impact our presence has on this land and its people, and </a:t>
            </a:r>
            <a:r>
              <a:rPr lang="en-US" sz="1800">
                <a:latin typeface="Calibri" panose="020F0502020204030204" pitchFamily="34" charset="0"/>
                <a:ea typeface="Calibri" panose="020F0502020204030204" pitchFamily="34" charset="0"/>
              </a:rPr>
              <a:t>we pay our respects to the indigenous peoples and elders of the past and those who continue to share their co-leadership with us on these ancestral lands.</a:t>
            </a:r>
          </a:p>
          <a:p>
            <a:r>
              <a:rPr lang="en-US" sz="1800">
                <a:latin typeface="Calibri"/>
                <a:ea typeface="Calibri" panose="020F0502020204030204" pitchFamily="34" charset="0"/>
                <a:cs typeface="Calibri"/>
              </a:rPr>
              <a:t> </a:t>
            </a:r>
          </a:p>
          <a:p>
            <a:r>
              <a:rPr lang="en-US" sz="1800">
                <a:latin typeface="Calibri" panose="020F0502020204030204" pitchFamily="34" charset="0"/>
                <a:ea typeface="Calibri" panose="020F0502020204030204" pitchFamily="34" charset="0"/>
              </a:rPr>
              <a:t>We endeavor to honor this land and its first peoples by continuing to work for the health and wellness of our communities and by working towards decolonizing our thoughts and actions. Through continuous education and mindful actions, we strive to support our local indigenous groups in their efforts to preserve and reclaim their cultural identity. </a:t>
            </a:r>
          </a:p>
          <a:p>
            <a:pPr marL="173422" indent="-173422">
              <a:buFont typeface="Arial"/>
              <a:buChar char="•"/>
            </a:pP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520BF67E-E01F-423E-A27A-07845BEAD964}" type="slidenum">
              <a:rPr lang="en-US" smtClean="0"/>
              <a:t>2</a:t>
            </a:fld>
            <a:endParaRPr lang="en-US"/>
          </a:p>
        </p:txBody>
      </p:sp>
    </p:spTree>
    <p:extLst>
      <p:ext uri="{BB962C8B-B14F-4D97-AF65-F5344CB8AC3E}">
        <p14:creationId xmlns:p14="http://schemas.microsoft.com/office/powerpoint/2010/main" val="4060355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20BF67E-E01F-423E-A27A-07845BEAD964}" type="slidenum">
              <a:rPr lang="en-US" smtClean="0"/>
              <a:t>3</a:t>
            </a:fld>
            <a:endParaRPr lang="en-US"/>
          </a:p>
        </p:txBody>
      </p:sp>
    </p:spTree>
    <p:extLst>
      <p:ext uri="{BB962C8B-B14F-4D97-AF65-F5344CB8AC3E}">
        <p14:creationId xmlns:p14="http://schemas.microsoft.com/office/powerpoint/2010/main" val="31974154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20BF67E-E01F-423E-A27A-07845BEAD964}" type="slidenum">
              <a:rPr lang="en-US" smtClean="0"/>
              <a:t>4</a:t>
            </a:fld>
            <a:endParaRPr lang="en-US"/>
          </a:p>
        </p:txBody>
      </p:sp>
    </p:spTree>
    <p:extLst>
      <p:ext uri="{BB962C8B-B14F-4D97-AF65-F5344CB8AC3E}">
        <p14:creationId xmlns:p14="http://schemas.microsoft.com/office/powerpoint/2010/main" val="26239673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20BF67E-E01F-423E-A27A-07845BEAD964}" type="slidenum">
              <a:rPr lang="en-US" smtClean="0"/>
              <a:t>5</a:t>
            </a:fld>
            <a:endParaRPr lang="en-US"/>
          </a:p>
        </p:txBody>
      </p:sp>
    </p:spTree>
    <p:extLst>
      <p:ext uri="{BB962C8B-B14F-4D97-AF65-F5344CB8AC3E}">
        <p14:creationId xmlns:p14="http://schemas.microsoft.com/office/powerpoint/2010/main" val="42947620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20BF67E-E01F-423E-A27A-07845BEAD964}" type="slidenum">
              <a:rPr lang="en-US" smtClean="0"/>
              <a:t>6</a:t>
            </a:fld>
            <a:endParaRPr lang="en-US"/>
          </a:p>
        </p:txBody>
      </p:sp>
    </p:spTree>
    <p:extLst>
      <p:ext uri="{BB962C8B-B14F-4D97-AF65-F5344CB8AC3E}">
        <p14:creationId xmlns:p14="http://schemas.microsoft.com/office/powerpoint/2010/main" val="7382098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Can be a single even or a series or events</a:t>
            </a:r>
          </a:p>
          <a:p>
            <a:r>
              <a:rPr lang="en-US" dirty="0">
                <a:cs typeface="Calibri"/>
              </a:rPr>
              <a:t>Can effect individual, family, community, groups, generations</a:t>
            </a:r>
          </a:p>
          <a:p>
            <a:r>
              <a:rPr lang="en-US" dirty="0">
                <a:cs typeface="Calibri"/>
              </a:rPr>
              <a:t>Introduce ACES – used to measure individual living situation, beginning to measure impacts of historical and systemic oppression on health</a:t>
            </a:r>
          </a:p>
        </p:txBody>
      </p:sp>
      <p:sp>
        <p:nvSpPr>
          <p:cNvPr id="4" name="Slide Number Placeholder 3"/>
          <p:cNvSpPr>
            <a:spLocks noGrp="1"/>
          </p:cNvSpPr>
          <p:nvPr>
            <p:ph type="sldNum" sz="quarter" idx="5"/>
          </p:nvPr>
        </p:nvSpPr>
        <p:spPr/>
        <p:txBody>
          <a:bodyPr/>
          <a:lstStyle/>
          <a:p>
            <a:fld id="{520BF67E-E01F-423E-A27A-07845BEAD964}" type="slidenum">
              <a:rPr lang="en-US" smtClean="0"/>
              <a:t>7</a:t>
            </a:fld>
            <a:endParaRPr lang="en-US"/>
          </a:p>
        </p:txBody>
      </p:sp>
    </p:spTree>
    <p:extLst>
      <p:ext uri="{BB962C8B-B14F-4D97-AF65-F5344CB8AC3E}">
        <p14:creationId xmlns:p14="http://schemas.microsoft.com/office/powerpoint/2010/main" val="2094269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Share personal stories that connect trauma with our identities and touch upon intersectionality. </a:t>
            </a:r>
          </a:p>
          <a:p>
            <a:r>
              <a:rPr lang="en-US" dirty="0">
                <a:cs typeface="Calibri"/>
              </a:rPr>
              <a:t>Certain identities form a protective barrier during trauma </a:t>
            </a:r>
          </a:p>
          <a:p>
            <a:r>
              <a:rPr lang="en-US" dirty="0">
                <a:cs typeface="Calibri"/>
              </a:rPr>
              <a:t>ACES being interpreted differently</a:t>
            </a:r>
          </a:p>
        </p:txBody>
      </p:sp>
      <p:sp>
        <p:nvSpPr>
          <p:cNvPr id="4" name="Slide Number Placeholder 3"/>
          <p:cNvSpPr>
            <a:spLocks noGrp="1"/>
          </p:cNvSpPr>
          <p:nvPr>
            <p:ph type="sldNum" sz="quarter" idx="5"/>
          </p:nvPr>
        </p:nvSpPr>
        <p:spPr/>
        <p:txBody>
          <a:bodyPr/>
          <a:lstStyle/>
          <a:p>
            <a:fld id="{520BF67E-E01F-423E-A27A-07845BEAD964}" type="slidenum">
              <a:rPr lang="en-US" smtClean="0"/>
              <a:t>8</a:t>
            </a:fld>
            <a:endParaRPr lang="en-US"/>
          </a:p>
        </p:txBody>
      </p:sp>
    </p:spTree>
    <p:extLst>
      <p:ext uri="{BB962C8B-B14F-4D97-AF65-F5344CB8AC3E}">
        <p14:creationId xmlns:p14="http://schemas.microsoft.com/office/powerpoint/2010/main" val="5848501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20BF67E-E01F-423E-A27A-07845BEAD964}" type="slidenum">
              <a:rPr lang="en-US" smtClean="0"/>
              <a:t>9</a:t>
            </a:fld>
            <a:endParaRPr lang="en-US"/>
          </a:p>
        </p:txBody>
      </p:sp>
    </p:spTree>
    <p:extLst>
      <p:ext uri="{BB962C8B-B14F-4D97-AF65-F5344CB8AC3E}">
        <p14:creationId xmlns:p14="http://schemas.microsoft.com/office/powerpoint/2010/main" val="14633580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1066800"/>
            <a:ext cx="9144000" cy="5105400"/>
          </a:xfrm>
          <a:prstGeom prst="rect">
            <a:avLst/>
          </a:prstGeom>
          <a:solidFill>
            <a:srgbClr val="877D7C"/>
          </a:solidFill>
          <a:ln>
            <a:solidFill>
              <a:srgbClr val="877D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userDrawn="1"/>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userDrawn="1"/>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userDrawn="1">
            <p:ph type="ctrTitle"/>
          </p:nvPr>
        </p:nvSpPr>
        <p:spPr>
          <a:xfrm>
            <a:off x="2362200" y="4038600"/>
            <a:ext cx="6477000" cy="1828800"/>
          </a:xfrm>
        </p:spPr>
        <p:txBody>
          <a:bodyPr anchor="b"/>
          <a:lstStyle>
            <a:lvl1pPr>
              <a:defRPr cap="all" baseline="0"/>
            </a:lvl1pPr>
          </a:lstStyle>
          <a:p>
            <a:r>
              <a:rPr kumimoji="0" lang="en-US"/>
              <a:t>Click to edit Master title style</a:t>
            </a:r>
          </a:p>
        </p:txBody>
      </p:sp>
      <p:sp>
        <p:nvSpPr>
          <p:cNvPr id="9" name="Subtitle 8"/>
          <p:cNvSpPr>
            <a:spLocks noGrp="1"/>
          </p:cNvSpPr>
          <p:nvPr userDrawn="1">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0" y="152400"/>
            <a:ext cx="4572000" cy="737835"/>
          </a:xfrm>
          <a:prstGeom prst="rect">
            <a:avLst/>
          </a:prstGeom>
        </p:spPr>
      </p:pic>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096000" y="6248400"/>
            <a:ext cx="2667000" cy="365125"/>
          </a:xfrm>
          <a:prstGeom prst="rect">
            <a:avLst/>
          </a:prstGeom>
        </p:spPr>
        <p:txBody>
          <a:bodyPr/>
          <a:lstStyle/>
          <a:p>
            <a:fld id="{42A752D2-7933-4A56-B6E4-99722DA9FD08}" type="datetimeFigureOut">
              <a:rPr lang="en-US" smtClean="0"/>
              <a:t>5/28/2024</a:t>
            </a:fld>
            <a:endParaRPr lang="en-US"/>
          </a:p>
        </p:txBody>
      </p:sp>
      <p:sp>
        <p:nvSpPr>
          <p:cNvPr id="5" name="Footer Placeholder 4"/>
          <p:cNvSpPr>
            <a:spLocks noGrp="1"/>
          </p:cNvSpPr>
          <p:nvPr>
            <p:ph type="ftr" sz="quarter" idx="11"/>
          </p:nvPr>
        </p:nvSpPr>
        <p:spPr>
          <a:xfrm>
            <a:off x="609600" y="6248206"/>
            <a:ext cx="5421083"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0" y="1272222"/>
            <a:ext cx="533400" cy="244476"/>
          </a:xfrm>
          <a:prstGeom prst="rect">
            <a:avLst/>
          </a:prstGeom>
        </p:spPr>
        <p:txBody>
          <a:bodyPr/>
          <a:lstStyle/>
          <a:p>
            <a:fld id="{F3370C09-EA34-4AF2-BAB3-76C425E0911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553200" y="6248402"/>
            <a:ext cx="2209800" cy="365125"/>
          </a:xfrm>
          <a:prstGeom prst="rect">
            <a:avLst/>
          </a:prstGeom>
        </p:spPr>
        <p:txBody>
          <a:bodyPr/>
          <a:lstStyle/>
          <a:p>
            <a:fld id="{42A752D2-7933-4A56-B6E4-99722DA9FD08}" type="datetimeFigureOut">
              <a:rPr lang="en-US" smtClean="0"/>
              <a:t>5/28/2024</a:t>
            </a:fld>
            <a:endParaRPr lang="en-US"/>
          </a:p>
        </p:txBody>
      </p:sp>
      <p:sp>
        <p:nvSpPr>
          <p:cNvPr id="5" name="Footer Placeholder 4"/>
          <p:cNvSpPr>
            <a:spLocks noGrp="1"/>
          </p:cNvSpPr>
          <p:nvPr>
            <p:ph type="ftr" sz="quarter" idx="11"/>
          </p:nvPr>
        </p:nvSpPr>
        <p:spPr>
          <a:xfrm>
            <a:off x="457201" y="6248207"/>
            <a:ext cx="5573483" cy="365125"/>
          </a:xfrm>
          <a:prstGeom prst="rect">
            <a:avLst/>
          </a:prstGeo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a:prstGeom prst="rect">
            <a:avLst/>
          </a:prstGeom>
        </p:spPr>
        <p:txBody>
          <a:bodyPr/>
          <a:lstStyle/>
          <a:p>
            <a:fld id="{F3370C09-EA34-4AF2-BAB3-76C425E09112}"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a:t>Click to edit Master title style</a:t>
            </a: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0" y="6152224"/>
            <a:ext cx="3429000" cy="553376"/>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a:t>Click to edit Master title style</a:t>
            </a:r>
          </a:p>
        </p:txBody>
      </p:sp>
      <p:sp>
        <p:nvSpPr>
          <p:cNvPr id="12" name="Date Placeholder 11"/>
          <p:cNvSpPr>
            <a:spLocks noGrp="1"/>
          </p:cNvSpPr>
          <p:nvPr>
            <p:ph type="dt" sz="half" idx="10"/>
          </p:nvPr>
        </p:nvSpPr>
        <p:spPr>
          <a:xfrm>
            <a:off x="6096000" y="6248400"/>
            <a:ext cx="2667000" cy="365125"/>
          </a:xfrm>
          <a:prstGeom prst="rect">
            <a:avLst/>
          </a:prstGeom>
        </p:spPr>
        <p:txBody>
          <a:bodyPr/>
          <a:lstStyle/>
          <a:p>
            <a:fld id="{42A752D2-7933-4A56-B6E4-99722DA9FD08}" type="datetimeFigureOut">
              <a:rPr lang="en-US" smtClean="0"/>
              <a:t>5/28/2024</a:t>
            </a:fld>
            <a:endParaRPr lang="en-US"/>
          </a:p>
        </p:txBody>
      </p:sp>
      <p:sp>
        <p:nvSpPr>
          <p:cNvPr id="13" name="Slide Number Placeholder 12"/>
          <p:cNvSpPr>
            <a:spLocks noGrp="1"/>
          </p:cNvSpPr>
          <p:nvPr>
            <p:ph type="sldNum" sz="quarter" idx="11"/>
          </p:nvPr>
        </p:nvSpPr>
        <p:spPr>
          <a:xfrm>
            <a:off x="0" y="1752600"/>
            <a:ext cx="1295400" cy="701676"/>
          </a:xfrm>
          <a:prstGeom prst="rect">
            <a:avLst/>
          </a:prstGeom>
        </p:spPr>
        <p:txBody>
          <a:bodyPr>
            <a:noAutofit/>
          </a:bodyPr>
          <a:lstStyle>
            <a:lvl1pPr>
              <a:defRPr sz="2400">
                <a:solidFill>
                  <a:srgbClr val="FFFFFF"/>
                </a:solidFill>
              </a:defRPr>
            </a:lvl1pPr>
          </a:lstStyle>
          <a:p>
            <a:fld id="{F3370C09-EA34-4AF2-BAB3-76C425E09112}" type="slidenum">
              <a:rPr lang="en-US" smtClean="0"/>
              <a:t>‹#›</a:t>
            </a:fld>
            <a:endParaRPr lang="en-US"/>
          </a:p>
        </p:txBody>
      </p:sp>
      <p:sp>
        <p:nvSpPr>
          <p:cNvPr id="14" name="Footer Placeholder 13"/>
          <p:cNvSpPr>
            <a:spLocks noGrp="1"/>
          </p:cNvSpPr>
          <p:nvPr>
            <p:ph type="ftr" sz="quarter" idx="12"/>
          </p:nvPr>
        </p:nvSpPr>
        <p:spPr>
          <a:xfrm>
            <a:off x="609600" y="6248206"/>
            <a:ext cx="5421083" cy="365125"/>
          </a:xfrm>
          <a:prstGeom prst="rect">
            <a:avLst/>
          </a:prstGeo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8" name="Date Placeholder 7"/>
          <p:cNvSpPr>
            <a:spLocks noGrp="1"/>
          </p:cNvSpPr>
          <p:nvPr>
            <p:ph type="dt" sz="half" idx="15"/>
          </p:nvPr>
        </p:nvSpPr>
        <p:spPr>
          <a:xfrm>
            <a:off x="6096000" y="6248400"/>
            <a:ext cx="2667000" cy="365125"/>
          </a:xfrm>
          <a:prstGeom prst="rect">
            <a:avLst/>
          </a:prstGeom>
        </p:spPr>
        <p:txBody>
          <a:bodyPr rtlCol="0"/>
          <a:lstStyle/>
          <a:p>
            <a:fld id="{42A752D2-7933-4A56-B6E4-99722DA9FD08}" type="datetimeFigureOut">
              <a:rPr lang="en-US" smtClean="0"/>
              <a:t>5/28/2024</a:t>
            </a:fld>
            <a:endParaRPr lang="en-US"/>
          </a:p>
        </p:txBody>
      </p:sp>
      <p:sp>
        <p:nvSpPr>
          <p:cNvPr id="10" name="Slide Number Placeholder 9"/>
          <p:cNvSpPr>
            <a:spLocks noGrp="1"/>
          </p:cNvSpPr>
          <p:nvPr>
            <p:ph type="sldNum" sz="quarter" idx="16"/>
          </p:nvPr>
        </p:nvSpPr>
        <p:spPr>
          <a:xfrm>
            <a:off x="0" y="1272222"/>
            <a:ext cx="533400" cy="244476"/>
          </a:xfrm>
          <a:prstGeom prst="rect">
            <a:avLst/>
          </a:prstGeom>
        </p:spPr>
        <p:txBody>
          <a:bodyPr rtlCol="0"/>
          <a:lstStyle/>
          <a:p>
            <a:fld id="{F3370C09-EA34-4AF2-BAB3-76C425E09112}" type="slidenum">
              <a:rPr lang="en-US" smtClean="0"/>
              <a:t>‹#›</a:t>
            </a:fld>
            <a:endParaRPr lang="en-US"/>
          </a:p>
        </p:txBody>
      </p:sp>
      <p:sp>
        <p:nvSpPr>
          <p:cNvPr id="12" name="Footer Placeholder 11"/>
          <p:cNvSpPr>
            <a:spLocks noGrp="1"/>
          </p:cNvSpPr>
          <p:nvPr>
            <p:ph type="ftr" sz="quarter" idx="17"/>
          </p:nvPr>
        </p:nvSpPr>
        <p:spPr>
          <a:xfrm>
            <a:off x="609600" y="6248206"/>
            <a:ext cx="5421083" cy="365125"/>
          </a:xfrm>
          <a:prstGeom prst="rect">
            <a:avLst/>
          </a:prstGeom>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a:t>Click to edit Master title style</a:t>
            </a:r>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5"/>
          </p:nvPr>
        </p:nvSpPr>
        <p:spPr>
          <a:xfrm>
            <a:off x="6096000" y="6248400"/>
            <a:ext cx="2667000" cy="365125"/>
          </a:xfrm>
          <a:prstGeom prst="rect">
            <a:avLst/>
          </a:prstGeom>
        </p:spPr>
        <p:txBody>
          <a:bodyPr rtlCol="0"/>
          <a:lstStyle/>
          <a:p>
            <a:fld id="{42A752D2-7933-4A56-B6E4-99722DA9FD08}" type="datetimeFigureOut">
              <a:rPr lang="en-US" smtClean="0"/>
              <a:t>5/28/2024</a:t>
            </a:fld>
            <a:endParaRPr lang="en-US"/>
          </a:p>
        </p:txBody>
      </p:sp>
      <p:sp>
        <p:nvSpPr>
          <p:cNvPr id="12" name="Slide Number Placeholder 11"/>
          <p:cNvSpPr>
            <a:spLocks noGrp="1"/>
          </p:cNvSpPr>
          <p:nvPr>
            <p:ph type="sldNum" sz="quarter" idx="16"/>
          </p:nvPr>
        </p:nvSpPr>
        <p:spPr>
          <a:xfrm>
            <a:off x="0" y="1272222"/>
            <a:ext cx="533400" cy="244476"/>
          </a:xfrm>
          <a:prstGeom prst="rect">
            <a:avLst/>
          </a:prstGeom>
        </p:spPr>
        <p:txBody>
          <a:bodyPr rtlCol="0"/>
          <a:lstStyle/>
          <a:p>
            <a:fld id="{F3370C09-EA34-4AF2-BAB3-76C425E09112}" type="slidenum">
              <a:rPr lang="en-US" smtClean="0"/>
              <a:t>‹#›</a:t>
            </a:fld>
            <a:endParaRPr lang="en-US"/>
          </a:p>
        </p:txBody>
      </p:sp>
      <p:sp>
        <p:nvSpPr>
          <p:cNvPr id="14" name="Footer Placeholder 13"/>
          <p:cNvSpPr>
            <a:spLocks noGrp="1"/>
          </p:cNvSpPr>
          <p:nvPr>
            <p:ph type="ftr" sz="quarter" idx="17"/>
          </p:nvPr>
        </p:nvSpPr>
        <p:spPr>
          <a:xfrm>
            <a:off x="609600" y="6248206"/>
            <a:ext cx="5421083" cy="365125"/>
          </a:xfrm>
          <a:prstGeom prst="rect">
            <a:avLst/>
          </a:prstGeom>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a:xfrm>
            <a:off x="6096000" y="6248400"/>
            <a:ext cx="2667000" cy="365125"/>
          </a:xfrm>
          <a:prstGeom prst="rect">
            <a:avLst/>
          </a:prstGeom>
        </p:spPr>
        <p:txBody>
          <a:bodyPr/>
          <a:lstStyle/>
          <a:p>
            <a:fld id="{42A752D2-7933-4A56-B6E4-99722DA9FD08}" type="datetimeFigureOut">
              <a:rPr lang="en-US" smtClean="0"/>
              <a:t>5/28/2024</a:t>
            </a:fld>
            <a:endParaRPr lang="en-US"/>
          </a:p>
        </p:txBody>
      </p:sp>
      <p:sp>
        <p:nvSpPr>
          <p:cNvPr id="4" name="Footer Placeholder 3"/>
          <p:cNvSpPr>
            <a:spLocks noGrp="1"/>
          </p:cNvSpPr>
          <p:nvPr>
            <p:ph type="ftr" sz="quarter" idx="11"/>
          </p:nvPr>
        </p:nvSpPr>
        <p:spPr>
          <a:xfrm>
            <a:off x="609600" y="6248206"/>
            <a:ext cx="5421083"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0" y="1272222"/>
            <a:ext cx="533400" cy="244476"/>
          </a:xfrm>
          <a:prstGeom prst="rect">
            <a:avLst/>
          </a:prstGeom>
        </p:spPr>
        <p:txBody>
          <a:bodyPr/>
          <a:lstStyle>
            <a:lvl1pPr>
              <a:defRPr>
                <a:solidFill>
                  <a:srgbClr val="FFFFFF"/>
                </a:solidFill>
              </a:defRPr>
            </a:lvl1pPr>
          </a:lstStyle>
          <a:p>
            <a:fld id="{F3370C09-EA34-4AF2-BAB3-76C425E0911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2667000" cy="365125"/>
          </a:xfrm>
          <a:prstGeom prst="rect">
            <a:avLst/>
          </a:prstGeom>
        </p:spPr>
        <p:txBody>
          <a:bodyPr/>
          <a:lstStyle/>
          <a:p>
            <a:fld id="{42A752D2-7933-4A56-B6E4-99722DA9FD08}" type="datetimeFigureOut">
              <a:rPr lang="en-US" smtClean="0"/>
              <a:t>5/28/2024</a:t>
            </a:fld>
            <a:endParaRPr lang="en-US"/>
          </a:p>
        </p:txBody>
      </p:sp>
      <p:sp>
        <p:nvSpPr>
          <p:cNvPr id="3" name="Footer Placeholder 2"/>
          <p:cNvSpPr>
            <a:spLocks noGrp="1"/>
          </p:cNvSpPr>
          <p:nvPr>
            <p:ph type="ftr" sz="quarter" idx="11"/>
          </p:nvPr>
        </p:nvSpPr>
        <p:spPr>
          <a:xfrm>
            <a:off x="609600" y="6248206"/>
            <a:ext cx="5421083"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0" y="6248400"/>
            <a:ext cx="533400" cy="381000"/>
          </a:xfrm>
          <a:prstGeom prst="rect">
            <a:avLst/>
          </a:prstGeom>
        </p:spPr>
        <p:txBody>
          <a:bodyPr/>
          <a:lstStyle>
            <a:lvl1pPr>
              <a:defRPr>
                <a:solidFill>
                  <a:schemeClr val="tx2"/>
                </a:solidFill>
              </a:defRPr>
            </a:lvl1pPr>
          </a:lstStyle>
          <a:p>
            <a:fld id="{F3370C09-EA34-4AF2-BAB3-76C425E0911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a:t>Click to edit Master title style</a:t>
            </a:r>
          </a:p>
        </p:txBody>
      </p:sp>
      <p:sp>
        <p:nvSpPr>
          <p:cNvPr id="5" name="Date Placeholder 4"/>
          <p:cNvSpPr>
            <a:spLocks noGrp="1"/>
          </p:cNvSpPr>
          <p:nvPr>
            <p:ph type="dt" sz="half" idx="10"/>
          </p:nvPr>
        </p:nvSpPr>
        <p:spPr>
          <a:xfrm>
            <a:off x="6096000" y="6248400"/>
            <a:ext cx="2667000" cy="365125"/>
          </a:xfrm>
          <a:prstGeom prst="rect">
            <a:avLst/>
          </a:prstGeom>
        </p:spPr>
        <p:txBody>
          <a:bodyPr/>
          <a:lstStyle/>
          <a:p>
            <a:fld id="{42A752D2-7933-4A56-B6E4-99722DA9FD08}" type="datetimeFigureOut">
              <a:rPr lang="en-US" smtClean="0"/>
              <a:t>5/28/2024</a:t>
            </a:fld>
            <a:endParaRPr lang="en-US"/>
          </a:p>
        </p:txBody>
      </p:sp>
      <p:sp>
        <p:nvSpPr>
          <p:cNvPr id="6" name="Footer Placeholder 5"/>
          <p:cNvSpPr>
            <a:spLocks noGrp="1"/>
          </p:cNvSpPr>
          <p:nvPr>
            <p:ph type="ftr" sz="quarter" idx="11"/>
          </p:nvPr>
        </p:nvSpPr>
        <p:spPr>
          <a:xfrm>
            <a:off x="609600" y="6248206"/>
            <a:ext cx="5421083"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0" y="1272222"/>
            <a:ext cx="533400" cy="244476"/>
          </a:xfrm>
          <a:prstGeom prst="rect">
            <a:avLst/>
          </a:prstGeom>
        </p:spPr>
        <p:txBody>
          <a:bodyPr/>
          <a:lstStyle>
            <a:lvl1pPr>
              <a:defRPr>
                <a:solidFill>
                  <a:srgbClr val="FFFFFF"/>
                </a:solidFill>
              </a:defRPr>
            </a:lvl1pPr>
          </a:lstStyle>
          <a:p>
            <a:fld id="{F3370C09-EA34-4AF2-BAB3-76C425E09112}"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a:t>Click to edit Master title style</a:t>
            </a:r>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a:prstGeom prst="rect">
            <a:avLst/>
          </a:prstGeom>
        </p:spPr>
        <p:txBody>
          <a:bodyPr rtlCol="0"/>
          <a:lstStyle/>
          <a:p>
            <a:fld id="{42A752D2-7933-4A56-B6E4-99722DA9FD08}" type="datetimeFigureOut">
              <a:rPr lang="en-US" smtClean="0"/>
              <a:t>5/28/2024</a:t>
            </a:fld>
            <a:endParaRPr lang="en-US"/>
          </a:p>
        </p:txBody>
      </p:sp>
      <p:sp>
        <p:nvSpPr>
          <p:cNvPr id="13" name="Slide Number Placeholder 12"/>
          <p:cNvSpPr>
            <a:spLocks noGrp="1"/>
          </p:cNvSpPr>
          <p:nvPr>
            <p:ph type="sldNum" sz="quarter" idx="11"/>
          </p:nvPr>
        </p:nvSpPr>
        <p:spPr>
          <a:xfrm>
            <a:off x="0" y="4667249"/>
            <a:ext cx="1447800" cy="663578"/>
          </a:xfrm>
          <a:prstGeom prst="rect">
            <a:avLst/>
          </a:prstGeom>
        </p:spPr>
        <p:txBody>
          <a:bodyPr rtlCol="0"/>
          <a:lstStyle>
            <a:lvl1pPr>
              <a:defRPr sz="2800"/>
            </a:lvl1pPr>
          </a:lstStyle>
          <a:p>
            <a:fld id="{F3370C09-EA34-4AF2-BAB3-76C425E09112}" type="slidenum">
              <a:rPr lang="en-US" smtClean="0"/>
              <a:t>‹#›</a:t>
            </a:fld>
            <a:endParaRPr lang="en-US"/>
          </a:p>
        </p:txBody>
      </p:sp>
      <p:sp>
        <p:nvSpPr>
          <p:cNvPr id="14" name="Footer Placeholder 13"/>
          <p:cNvSpPr>
            <a:spLocks noGrp="1"/>
          </p:cNvSpPr>
          <p:nvPr>
            <p:ph type="ftr" sz="quarter" idx="12"/>
          </p:nvPr>
        </p:nvSpPr>
        <p:spPr>
          <a:xfrm>
            <a:off x="1600200" y="6248206"/>
            <a:ext cx="4572000" cy="365125"/>
          </a:xfrm>
          <a:prstGeom prst="rect">
            <a:avLst/>
          </a:prstGeo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a:t>Click icon to add picture</a:t>
            </a:r>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a:t>Click to edit Master title style</a:t>
            </a:r>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9.png"/><Relationship Id="rId7" Type="http://schemas.openxmlformats.org/officeDocument/2006/relationships/diagramColors" Target="../diagrams/colors3.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video" Target="https://www.youtube.com/embed/hRiWgx4sHGg?feature=oembed" TargetMode="External"/><Relationship Id="rId4"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a:t>Decolonizing Behavioral Health; How Intersecting Identities Factor Into Trauma and Resiliency</a:t>
            </a:r>
          </a:p>
        </p:txBody>
      </p:sp>
      <p:sp>
        <p:nvSpPr>
          <p:cNvPr id="3" name="Subtitle 2"/>
          <p:cNvSpPr>
            <a:spLocks noGrp="1"/>
          </p:cNvSpPr>
          <p:nvPr>
            <p:ph type="subTitle" idx="1"/>
          </p:nvPr>
        </p:nvSpPr>
        <p:spPr/>
        <p:txBody>
          <a:bodyPr>
            <a:normAutofit fontScale="77500" lnSpcReduction="20000"/>
          </a:bodyPr>
          <a:lstStyle/>
          <a:p>
            <a:r>
              <a:rPr lang="en-US" err="1"/>
              <a:t>Arra</a:t>
            </a:r>
            <a:r>
              <a:rPr lang="en-US"/>
              <a:t> Rael (She/Her)</a:t>
            </a:r>
          </a:p>
          <a:p>
            <a:r>
              <a:rPr lang="en-US"/>
              <a:t>Cathy Assata (She/Her)</a:t>
            </a:r>
          </a:p>
        </p:txBody>
      </p:sp>
    </p:spTree>
    <p:extLst>
      <p:ext uri="{BB962C8B-B14F-4D97-AF65-F5344CB8AC3E}">
        <p14:creationId xmlns:p14="http://schemas.microsoft.com/office/powerpoint/2010/main" val="827018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Content Placeholder 14" descr="A colorful triangle with black border&#10;&#10;Description automatically generated">
            <a:extLst>
              <a:ext uri="{FF2B5EF4-FFF2-40B4-BE49-F238E27FC236}">
                <a16:creationId xmlns:a16="http://schemas.microsoft.com/office/drawing/2014/main" id="{8B1BB26D-1F7C-0762-A136-64856DF0BABB}"/>
              </a:ext>
            </a:extLst>
          </p:cNvPr>
          <p:cNvPicPr>
            <a:picLocks noGrp="1" noChangeAspect="1"/>
          </p:cNvPicPr>
          <p:nvPr>
            <p:ph sz="quarter" idx="1"/>
          </p:nvPr>
        </p:nvPicPr>
        <p:blipFill rotWithShape="1">
          <a:blip r:embed="rId3" cstate="print">
            <a:extLst>
              <a:ext uri="{28A0092B-C50C-407E-A947-70E740481C1C}">
                <a14:useLocalDpi xmlns:a14="http://schemas.microsoft.com/office/drawing/2010/main" val="0"/>
              </a:ext>
            </a:extLst>
          </a:blip>
          <a:srcRect b="41246"/>
          <a:stretch/>
        </p:blipFill>
        <p:spPr>
          <a:xfrm>
            <a:off x="3514164" y="1724085"/>
            <a:ext cx="5598459" cy="4257983"/>
          </a:xfrm>
        </p:spPr>
      </p:pic>
      <p:sp>
        <p:nvSpPr>
          <p:cNvPr id="2" name="Title 1">
            <a:extLst>
              <a:ext uri="{FF2B5EF4-FFF2-40B4-BE49-F238E27FC236}">
                <a16:creationId xmlns:a16="http://schemas.microsoft.com/office/drawing/2014/main" id="{7E564B65-5A12-C856-77CF-77AD6B841215}"/>
              </a:ext>
            </a:extLst>
          </p:cNvPr>
          <p:cNvSpPr>
            <a:spLocks noGrp="1"/>
          </p:cNvSpPr>
          <p:nvPr>
            <p:ph type="title"/>
          </p:nvPr>
        </p:nvSpPr>
        <p:spPr/>
        <p:txBody>
          <a:bodyPr>
            <a:normAutofit fontScale="90000"/>
          </a:bodyPr>
          <a:lstStyle/>
          <a:p>
            <a:pPr algn="ctr"/>
            <a:br>
              <a:rPr lang="en-US" dirty="0"/>
            </a:br>
            <a:r>
              <a:rPr lang="en-US" dirty="0"/>
              <a:t>A Macro To Micro Perspective</a:t>
            </a:r>
            <a:br>
              <a:rPr lang="en-US" dirty="0"/>
            </a:br>
            <a:endParaRPr lang="en-US" dirty="0"/>
          </a:p>
        </p:txBody>
      </p:sp>
      <p:sp>
        <p:nvSpPr>
          <p:cNvPr id="16" name="TextBox 15">
            <a:extLst>
              <a:ext uri="{FF2B5EF4-FFF2-40B4-BE49-F238E27FC236}">
                <a16:creationId xmlns:a16="http://schemas.microsoft.com/office/drawing/2014/main" id="{12ED9194-309B-06E9-0F37-23ED8405116D}"/>
              </a:ext>
            </a:extLst>
          </p:cNvPr>
          <p:cNvSpPr txBox="1"/>
          <p:nvPr/>
        </p:nvSpPr>
        <p:spPr>
          <a:xfrm>
            <a:off x="-152400" y="1724085"/>
            <a:ext cx="4114800" cy="4524315"/>
          </a:xfrm>
          <a:prstGeom prst="rect">
            <a:avLst/>
          </a:prstGeom>
          <a:noFill/>
        </p:spPr>
        <p:txBody>
          <a:bodyPr wrap="square" rtlCol="0">
            <a:spAutoFit/>
          </a:bodyPr>
          <a:lstStyle/>
          <a:p>
            <a:pPr lvl="1"/>
            <a:r>
              <a:rPr lang="en-US" b="1" dirty="0"/>
              <a:t>Systemic / Structural</a:t>
            </a:r>
            <a:r>
              <a:rPr lang="en-US" dirty="0"/>
              <a:t> – societal (overarching system of racial bias across institutions and society)</a:t>
            </a:r>
          </a:p>
          <a:p>
            <a:pPr lvl="1"/>
            <a:endParaRPr lang="en-US" dirty="0"/>
          </a:p>
          <a:p>
            <a:pPr lvl="1"/>
            <a:r>
              <a:rPr lang="en-US" b="1" dirty="0"/>
              <a:t>Institutional</a:t>
            </a:r>
            <a:r>
              <a:rPr lang="en-US" dirty="0"/>
              <a:t> - occurs in an organization (policies, procedures, practices)</a:t>
            </a:r>
          </a:p>
          <a:p>
            <a:pPr lvl="1"/>
            <a:endParaRPr lang="en-US" b="1" dirty="0"/>
          </a:p>
          <a:p>
            <a:pPr lvl="1"/>
            <a:r>
              <a:rPr lang="en-US" b="1" dirty="0"/>
              <a:t>Interpersonal</a:t>
            </a:r>
            <a:r>
              <a:rPr lang="en-US" dirty="0"/>
              <a:t> – occurs between individuals (public expressions of racism)</a:t>
            </a:r>
          </a:p>
          <a:p>
            <a:pPr lvl="1"/>
            <a:r>
              <a:rPr lang="en-US" dirty="0"/>
              <a:t> </a:t>
            </a:r>
          </a:p>
          <a:p>
            <a:pPr lvl="1"/>
            <a:r>
              <a:rPr lang="en-US" b="1" dirty="0"/>
              <a:t>Individual</a:t>
            </a:r>
            <a:r>
              <a:rPr lang="en-US" dirty="0"/>
              <a:t> – personal beliefs, attitudes, and actions that support or perpetuate racism</a:t>
            </a:r>
          </a:p>
          <a:p>
            <a:pPr lvl="1"/>
            <a:endParaRPr lang="en-US" dirty="0"/>
          </a:p>
        </p:txBody>
      </p:sp>
    </p:spTree>
    <p:extLst>
      <p:ext uri="{BB962C8B-B14F-4D97-AF65-F5344CB8AC3E}">
        <p14:creationId xmlns:p14="http://schemas.microsoft.com/office/powerpoint/2010/main" val="3763422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24364-2EAE-2A69-C7B1-2BF76F13340C}"/>
              </a:ext>
            </a:extLst>
          </p:cNvPr>
          <p:cNvSpPr>
            <a:spLocks noGrp="1"/>
          </p:cNvSpPr>
          <p:nvPr>
            <p:ph type="title"/>
          </p:nvPr>
        </p:nvSpPr>
        <p:spPr/>
        <p:txBody>
          <a:bodyPr/>
          <a:lstStyle/>
          <a:p>
            <a:r>
              <a:rPr lang="en-US" dirty="0"/>
              <a:t>How do we develop resiliency?</a:t>
            </a:r>
          </a:p>
        </p:txBody>
      </p:sp>
      <p:pic>
        <p:nvPicPr>
          <p:cNvPr id="5" name="Content Placeholder 4">
            <a:extLst>
              <a:ext uri="{FF2B5EF4-FFF2-40B4-BE49-F238E27FC236}">
                <a16:creationId xmlns:a16="http://schemas.microsoft.com/office/drawing/2014/main" id="{01C5DBE9-B39C-9A9F-1D80-D62BEC136663}"/>
              </a:ext>
            </a:extLst>
          </p:cNvPr>
          <p:cNvPicPr>
            <a:picLocks noGrp="1" noChangeAspect="1"/>
          </p:cNvPicPr>
          <p:nvPr>
            <p:ph sz="quarter" idx="1"/>
          </p:nvPr>
        </p:nvPicPr>
        <p:blipFill>
          <a:blip r:embed="rId3">
            <a:extLst>
              <a:ext uri="{28A0092B-C50C-407E-A947-70E740481C1C}">
                <a14:useLocalDpi xmlns:a14="http://schemas.microsoft.com/office/drawing/2010/main" val="0"/>
              </a:ext>
            </a:extLst>
          </a:blip>
          <a:srcRect/>
          <a:stretch/>
        </p:blipFill>
        <p:spPr>
          <a:xfrm>
            <a:off x="203035" y="2583811"/>
            <a:ext cx="3810330" cy="3023878"/>
          </a:xfrm>
          <a:prstGeom prst="rect">
            <a:avLst/>
          </a:prstGeom>
        </p:spPr>
      </p:pic>
      <p:pic>
        <p:nvPicPr>
          <p:cNvPr id="6" name="Picture 5">
            <a:extLst>
              <a:ext uri="{FF2B5EF4-FFF2-40B4-BE49-F238E27FC236}">
                <a16:creationId xmlns:a16="http://schemas.microsoft.com/office/drawing/2014/main" id="{51458961-0857-CCB1-7C09-689154D52328}"/>
              </a:ext>
            </a:extLst>
          </p:cNvPr>
          <p:cNvPicPr>
            <a:picLocks noChangeAspect="1"/>
          </p:cNvPicPr>
          <p:nvPr/>
        </p:nvPicPr>
        <p:blipFill>
          <a:blip r:embed="rId4"/>
          <a:stretch>
            <a:fillRect/>
          </a:stretch>
        </p:blipFill>
        <p:spPr>
          <a:xfrm>
            <a:off x="5057476" y="1536028"/>
            <a:ext cx="3883489" cy="3785944"/>
          </a:xfrm>
          <a:prstGeom prst="rect">
            <a:avLst/>
          </a:prstGeom>
        </p:spPr>
      </p:pic>
      <p:sp>
        <p:nvSpPr>
          <p:cNvPr id="8" name="TextBox 7">
            <a:extLst>
              <a:ext uri="{FF2B5EF4-FFF2-40B4-BE49-F238E27FC236}">
                <a16:creationId xmlns:a16="http://schemas.microsoft.com/office/drawing/2014/main" id="{EB08F295-E696-F3C4-807D-F2BC7F1FE643}"/>
              </a:ext>
            </a:extLst>
          </p:cNvPr>
          <p:cNvSpPr txBox="1"/>
          <p:nvPr/>
        </p:nvSpPr>
        <p:spPr>
          <a:xfrm>
            <a:off x="5619750" y="6398568"/>
            <a:ext cx="4572000" cy="230832"/>
          </a:xfrm>
          <a:prstGeom prst="rect">
            <a:avLst/>
          </a:prstGeom>
          <a:noFill/>
        </p:spPr>
        <p:txBody>
          <a:bodyPr wrap="square">
            <a:spAutoFit/>
          </a:bodyPr>
          <a:lstStyle/>
          <a:p>
            <a:r>
              <a:rPr lang="en-US" sz="900" dirty="0"/>
              <a:t>Morris, Amanda &amp; Hays, Jennifer &amp; Kerr, Kara &amp; Beasley, Lana. (2021). </a:t>
            </a:r>
          </a:p>
        </p:txBody>
      </p:sp>
      <p:sp>
        <p:nvSpPr>
          <p:cNvPr id="9" name="Explosion: 8 Points 8">
            <a:extLst>
              <a:ext uri="{FF2B5EF4-FFF2-40B4-BE49-F238E27FC236}">
                <a16:creationId xmlns:a16="http://schemas.microsoft.com/office/drawing/2014/main" id="{91D62C60-3516-520C-4166-C9EA4DCC70BF}"/>
              </a:ext>
            </a:extLst>
          </p:cNvPr>
          <p:cNvSpPr/>
          <p:nvPr/>
        </p:nvSpPr>
        <p:spPr>
          <a:xfrm>
            <a:off x="1076326" y="4657758"/>
            <a:ext cx="514350" cy="578489"/>
          </a:xfrm>
          <a:prstGeom prst="irregularSeal1">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56D17C21-6FED-EBC6-FED9-D1CBE5D161E0}"/>
              </a:ext>
            </a:extLst>
          </p:cNvPr>
          <p:cNvPicPr>
            <a:picLocks noChangeAspect="1"/>
          </p:cNvPicPr>
          <p:nvPr/>
        </p:nvPicPr>
        <p:blipFill>
          <a:blip r:embed="rId5"/>
          <a:stretch>
            <a:fillRect/>
          </a:stretch>
        </p:blipFill>
        <p:spPr>
          <a:xfrm>
            <a:off x="4734360" y="2157953"/>
            <a:ext cx="646232" cy="713294"/>
          </a:xfrm>
          <a:prstGeom prst="rect">
            <a:avLst/>
          </a:prstGeom>
        </p:spPr>
      </p:pic>
      <p:sp>
        <p:nvSpPr>
          <p:cNvPr id="13" name="TextBox 12">
            <a:extLst>
              <a:ext uri="{FF2B5EF4-FFF2-40B4-BE49-F238E27FC236}">
                <a16:creationId xmlns:a16="http://schemas.microsoft.com/office/drawing/2014/main" id="{61513D15-34E1-46CE-0514-160CD6A697A7}"/>
              </a:ext>
            </a:extLst>
          </p:cNvPr>
          <p:cNvSpPr txBox="1"/>
          <p:nvPr/>
        </p:nvSpPr>
        <p:spPr>
          <a:xfrm>
            <a:off x="3459014" y="3493172"/>
            <a:ext cx="2251239" cy="523220"/>
          </a:xfrm>
          <a:prstGeom prst="rect">
            <a:avLst/>
          </a:prstGeom>
          <a:noFill/>
        </p:spPr>
        <p:txBody>
          <a:bodyPr wrap="square" rtlCol="0">
            <a:spAutoFit/>
          </a:bodyPr>
          <a:lstStyle/>
          <a:p>
            <a:r>
              <a:rPr lang="en-US" sz="2800" b="1" dirty="0">
                <a:solidFill>
                  <a:schemeClr val="accent3">
                    <a:lumMod val="50000"/>
                  </a:schemeClr>
                </a:solidFill>
                <a:latin typeface="Arial" panose="020B0604020202020204" pitchFamily="34" charset="0"/>
                <a:cs typeface="Arial" panose="020B0604020202020204" pitchFamily="34" charset="0"/>
              </a:rPr>
              <a:t>ANTIDOTE</a:t>
            </a:r>
          </a:p>
        </p:txBody>
      </p:sp>
    </p:spTree>
    <p:extLst>
      <p:ext uri="{BB962C8B-B14F-4D97-AF65-F5344CB8AC3E}">
        <p14:creationId xmlns:p14="http://schemas.microsoft.com/office/powerpoint/2010/main" val="1829064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F906F-B654-D7DD-B9D1-CBC7B05691CB}"/>
              </a:ext>
            </a:extLst>
          </p:cNvPr>
          <p:cNvSpPr>
            <a:spLocks noGrp="1"/>
          </p:cNvSpPr>
          <p:nvPr>
            <p:ph type="title"/>
          </p:nvPr>
        </p:nvSpPr>
        <p:spPr/>
        <p:txBody>
          <a:bodyPr vert="horz" lIns="91440" tIns="45720" rIns="91440" bIns="45720" anchor="ctr">
            <a:normAutofit/>
          </a:bodyPr>
          <a:lstStyle/>
          <a:p>
            <a:r>
              <a:rPr lang="en-US"/>
              <a:t>We can use Glimmers as a tool </a:t>
            </a:r>
          </a:p>
        </p:txBody>
      </p:sp>
      <p:graphicFrame>
        <p:nvGraphicFramePr>
          <p:cNvPr id="23" name="Content Placeholder 3">
            <a:extLst>
              <a:ext uri="{FF2B5EF4-FFF2-40B4-BE49-F238E27FC236}">
                <a16:creationId xmlns:a16="http://schemas.microsoft.com/office/drawing/2014/main" id="{FB2659E7-DC6B-D79C-D81C-9F9B576BEEDC}"/>
              </a:ext>
            </a:extLst>
          </p:cNvPr>
          <p:cNvGraphicFramePr>
            <a:graphicFrameLocks noGrp="1"/>
          </p:cNvGraphicFramePr>
          <p:nvPr>
            <p:ph sz="quarter" idx="2"/>
          </p:nvPr>
        </p:nvGraphicFramePr>
        <p:xfrm>
          <a:off x="4844901" y="1589567"/>
          <a:ext cx="38862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1" name="Content Placeholder 20" descr="A person on a carousel&#10;&#10;Description automatically generated">
            <a:extLst>
              <a:ext uri="{FF2B5EF4-FFF2-40B4-BE49-F238E27FC236}">
                <a16:creationId xmlns:a16="http://schemas.microsoft.com/office/drawing/2014/main" id="{3F9BCA45-27FD-796F-083C-5EC132B471ED}"/>
              </a:ext>
            </a:extLst>
          </p:cNvPr>
          <p:cNvPicPr>
            <a:picLocks noGrp="1" noChangeAspect="1"/>
          </p:cNvPicPr>
          <p:nvPr>
            <p:ph sz="quarter" idx="1"/>
          </p:nvPr>
        </p:nvPicPr>
        <p:blipFill>
          <a:blip r:embed="rId8"/>
          <a:stretch>
            <a:fillRect/>
          </a:stretch>
        </p:blipFill>
        <p:spPr>
          <a:xfrm>
            <a:off x="107112" y="1588130"/>
            <a:ext cx="4718648" cy="4862421"/>
          </a:xfrm>
        </p:spPr>
      </p:pic>
    </p:spTree>
    <p:extLst>
      <p:ext uri="{BB962C8B-B14F-4D97-AF65-F5344CB8AC3E}">
        <p14:creationId xmlns:p14="http://schemas.microsoft.com/office/powerpoint/2010/main" val="2189709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34452-7BC8-B3B1-0A80-E74FD8695DCA}"/>
              </a:ext>
            </a:extLst>
          </p:cNvPr>
          <p:cNvSpPr>
            <a:spLocks noGrp="1"/>
          </p:cNvSpPr>
          <p:nvPr>
            <p:ph type="title"/>
          </p:nvPr>
        </p:nvSpPr>
        <p:spPr/>
        <p:txBody>
          <a:bodyPr vert="horz" lIns="91440" tIns="45720" rIns="91440" bIns="45720" anchor="ctr">
            <a:normAutofit/>
          </a:bodyPr>
          <a:lstStyle/>
          <a:p>
            <a:r>
              <a:rPr lang="en-US"/>
              <a:t>Building Blocks for Resiliency</a:t>
            </a:r>
          </a:p>
        </p:txBody>
      </p:sp>
      <p:graphicFrame>
        <p:nvGraphicFramePr>
          <p:cNvPr id="9" name="Content Placeholder 2">
            <a:extLst>
              <a:ext uri="{FF2B5EF4-FFF2-40B4-BE49-F238E27FC236}">
                <a16:creationId xmlns:a16="http://schemas.microsoft.com/office/drawing/2014/main" id="{004BB596-8336-3825-CF37-2F4B16859C03}"/>
              </a:ext>
            </a:extLst>
          </p:cNvPr>
          <p:cNvGraphicFramePr>
            <a:graphicFrameLocks noGrp="1"/>
          </p:cNvGraphicFramePr>
          <p:nvPr>
            <p:ph sz="quarter" idx="1"/>
            <p:extLst>
              <p:ext uri="{D42A27DB-BD31-4B8C-83A1-F6EECF244321}">
                <p14:modId xmlns:p14="http://schemas.microsoft.com/office/powerpoint/2010/main" val="632837167"/>
              </p:ext>
            </p:extLst>
          </p:nvPr>
        </p:nvGraphicFramePr>
        <p:xfrm>
          <a:off x="612648" y="1600200"/>
          <a:ext cx="8153400"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884148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F42B6E-434E-9941-5EFA-BA1316057A1A}"/>
              </a:ext>
            </a:extLst>
          </p:cNvPr>
          <p:cNvSpPr>
            <a:spLocks noGrp="1"/>
          </p:cNvSpPr>
          <p:nvPr>
            <p:ph type="title"/>
          </p:nvPr>
        </p:nvSpPr>
        <p:spPr>
          <a:xfrm>
            <a:off x="612648" y="228600"/>
            <a:ext cx="4245102" cy="990600"/>
          </a:xfrm>
        </p:spPr>
        <p:txBody>
          <a:bodyPr/>
          <a:lstStyle/>
          <a:p>
            <a:r>
              <a:rPr lang="en-US"/>
              <a:t>Connect With Us!</a:t>
            </a:r>
          </a:p>
        </p:txBody>
      </p:sp>
      <p:pic>
        <p:nvPicPr>
          <p:cNvPr id="8" name="Content Placeholder 7" descr="A qr code on a blue background&#10;&#10;Description automatically generated">
            <a:extLst>
              <a:ext uri="{FF2B5EF4-FFF2-40B4-BE49-F238E27FC236}">
                <a16:creationId xmlns:a16="http://schemas.microsoft.com/office/drawing/2014/main" id="{2429B93A-535C-9723-C829-0FB6073AED34}"/>
              </a:ext>
            </a:extLst>
          </p:cNvPr>
          <p:cNvPicPr>
            <a:picLocks noGrp="1" noChangeAspect="1"/>
          </p:cNvPicPr>
          <p:nvPr>
            <p:ph sz="quarter" idx="1"/>
          </p:nvPr>
        </p:nvPicPr>
        <p:blipFill>
          <a:blip r:embed="rId3" cstate="print">
            <a:extLst>
              <a:ext uri="{28A0092B-C50C-407E-A947-70E740481C1C}">
                <a14:useLocalDpi xmlns:a14="http://schemas.microsoft.com/office/drawing/2010/main" val="0"/>
              </a:ext>
            </a:extLst>
          </a:blip>
          <a:stretch>
            <a:fillRect/>
          </a:stretch>
        </p:blipFill>
        <p:spPr>
          <a:xfrm>
            <a:off x="1314449" y="2725368"/>
            <a:ext cx="2361117" cy="2365597"/>
          </a:xfrm>
        </p:spPr>
      </p:pic>
      <p:sp>
        <p:nvSpPr>
          <p:cNvPr id="10" name="Content Placeholder 2">
            <a:extLst>
              <a:ext uri="{FF2B5EF4-FFF2-40B4-BE49-F238E27FC236}">
                <a16:creationId xmlns:a16="http://schemas.microsoft.com/office/drawing/2014/main" id="{33DF33DF-3138-CDA5-14F9-3AD5BCB2CBBE}"/>
              </a:ext>
            </a:extLst>
          </p:cNvPr>
          <p:cNvSpPr txBox="1">
            <a:spLocks/>
          </p:cNvSpPr>
          <p:nvPr/>
        </p:nvSpPr>
        <p:spPr>
          <a:xfrm>
            <a:off x="570958" y="1654434"/>
            <a:ext cx="3848100" cy="9906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ctr">
              <a:buNone/>
            </a:pPr>
            <a:r>
              <a:rPr lang="en-US" sz="2700"/>
              <a:t>Connect with Arra!</a:t>
            </a:r>
          </a:p>
          <a:p>
            <a:pPr marL="0" indent="0" algn="ctr">
              <a:buNone/>
            </a:pPr>
            <a:r>
              <a:rPr lang="en-US" sz="2700"/>
              <a:t>Email: arael@chs-nw.org</a:t>
            </a:r>
          </a:p>
        </p:txBody>
      </p:sp>
      <p:sp>
        <p:nvSpPr>
          <p:cNvPr id="11" name="Content Placeholder 2">
            <a:extLst>
              <a:ext uri="{FF2B5EF4-FFF2-40B4-BE49-F238E27FC236}">
                <a16:creationId xmlns:a16="http://schemas.microsoft.com/office/drawing/2014/main" id="{EE825C44-8DB6-AFDB-1C32-30B8C98A5567}"/>
              </a:ext>
            </a:extLst>
          </p:cNvPr>
          <p:cNvSpPr txBox="1">
            <a:spLocks/>
          </p:cNvSpPr>
          <p:nvPr/>
        </p:nvSpPr>
        <p:spPr>
          <a:xfrm>
            <a:off x="1103544" y="5133199"/>
            <a:ext cx="2782926" cy="1263133"/>
          </a:xfrm>
          <a:prstGeom prst="rect">
            <a:avLst/>
          </a:prstGeom>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ctr">
              <a:buNone/>
            </a:pPr>
            <a:r>
              <a:rPr lang="en-US"/>
              <a:t>QR Code for </a:t>
            </a:r>
            <a:r>
              <a:rPr lang="en-US" err="1"/>
              <a:t>Arra’s</a:t>
            </a:r>
            <a:r>
              <a:rPr lang="en-US"/>
              <a:t> </a:t>
            </a:r>
            <a:r>
              <a:rPr lang="en-US" err="1"/>
              <a:t>Blinq</a:t>
            </a:r>
            <a:r>
              <a:rPr lang="en-US"/>
              <a:t> Card</a:t>
            </a:r>
          </a:p>
        </p:txBody>
      </p:sp>
      <p:sp>
        <p:nvSpPr>
          <p:cNvPr id="12" name="Content Placeholder 2">
            <a:extLst>
              <a:ext uri="{FF2B5EF4-FFF2-40B4-BE49-F238E27FC236}">
                <a16:creationId xmlns:a16="http://schemas.microsoft.com/office/drawing/2014/main" id="{58F178BD-ACD5-0207-EB3C-9D9E013F3685}"/>
              </a:ext>
            </a:extLst>
          </p:cNvPr>
          <p:cNvSpPr txBox="1">
            <a:spLocks/>
          </p:cNvSpPr>
          <p:nvPr/>
        </p:nvSpPr>
        <p:spPr>
          <a:xfrm>
            <a:off x="4572000" y="1652736"/>
            <a:ext cx="4245102" cy="9906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ctr">
              <a:buNone/>
            </a:pPr>
            <a:r>
              <a:rPr lang="en-US" sz="2700" dirty="0"/>
              <a:t>Connect with Cathy!</a:t>
            </a:r>
          </a:p>
          <a:p>
            <a:pPr marL="0" indent="0" algn="ctr">
              <a:buNone/>
            </a:pPr>
            <a:r>
              <a:rPr lang="en-US" sz="2700" dirty="0"/>
              <a:t>Email: cassata@chs-nw.org</a:t>
            </a:r>
          </a:p>
        </p:txBody>
      </p:sp>
      <p:sp>
        <p:nvSpPr>
          <p:cNvPr id="13" name="Content Placeholder 2">
            <a:extLst>
              <a:ext uri="{FF2B5EF4-FFF2-40B4-BE49-F238E27FC236}">
                <a16:creationId xmlns:a16="http://schemas.microsoft.com/office/drawing/2014/main" id="{DBC6B0C3-C301-15B3-4612-D365142391BA}"/>
              </a:ext>
            </a:extLst>
          </p:cNvPr>
          <p:cNvSpPr txBox="1">
            <a:spLocks/>
          </p:cNvSpPr>
          <p:nvPr/>
        </p:nvSpPr>
        <p:spPr>
          <a:xfrm>
            <a:off x="5468436" y="5090965"/>
            <a:ext cx="2782926" cy="1263133"/>
          </a:xfrm>
          <a:prstGeom prst="rect">
            <a:avLst/>
          </a:prstGeom>
        </p:spPr>
        <p:txBody>
          <a:bodyPr vert="horz">
            <a:normAutofit fontScale="92500"/>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ctr">
              <a:buNone/>
            </a:pPr>
            <a:r>
              <a:rPr lang="en-US"/>
              <a:t>QR Code for Cathy’s </a:t>
            </a:r>
            <a:r>
              <a:rPr lang="en-US" err="1"/>
              <a:t>Blinq</a:t>
            </a:r>
            <a:r>
              <a:rPr lang="en-US"/>
              <a:t> Card</a:t>
            </a:r>
          </a:p>
        </p:txBody>
      </p:sp>
      <p:pic>
        <p:nvPicPr>
          <p:cNvPr id="5" name="Picture 4" descr="A qr code on a white background&#10;&#10;Description automatically generated">
            <a:extLst>
              <a:ext uri="{FF2B5EF4-FFF2-40B4-BE49-F238E27FC236}">
                <a16:creationId xmlns:a16="http://schemas.microsoft.com/office/drawing/2014/main" id="{98A0122F-A664-44FD-B6F3-2390E4DCFF31}"/>
              </a:ext>
            </a:extLst>
          </p:cNvPr>
          <p:cNvPicPr>
            <a:picLocks noChangeAspect="1"/>
          </p:cNvPicPr>
          <p:nvPr/>
        </p:nvPicPr>
        <p:blipFill>
          <a:blip r:embed="rId4"/>
          <a:stretch>
            <a:fillRect/>
          </a:stretch>
        </p:blipFill>
        <p:spPr>
          <a:xfrm>
            <a:off x="5867595" y="2643336"/>
            <a:ext cx="2383767" cy="2363804"/>
          </a:xfrm>
          <a:prstGeom prst="rect">
            <a:avLst/>
          </a:prstGeom>
        </p:spPr>
      </p:pic>
    </p:spTree>
    <p:extLst>
      <p:ext uri="{BB962C8B-B14F-4D97-AF65-F5344CB8AC3E}">
        <p14:creationId xmlns:p14="http://schemas.microsoft.com/office/powerpoint/2010/main" val="1816635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D3566-B4C9-1942-895A-B6BEAAABA704}"/>
              </a:ext>
            </a:extLst>
          </p:cNvPr>
          <p:cNvSpPr>
            <a:spLocks noGrp="1"/>
          </p:cNvSpPr>
          <p:nvPr>
            <p:ph type="title"/>
          </p:nvPr>
        </p:nvSpPr>
        <p:spPr/>
        <p:txBody>
          <a:bodyPr vert="horz" lIns="91440" tIns="45720" rIns="91440" bIns="45720" anchor="ctr">
            <a:normAutofit/>
          </a:bodyPr>
          <a:lstStyle/>
          <a:p>
            <a:r>
              <a:rPr lang="en-US"/>
              <a:t>Thank you!</a:t>
            </a:r>
          </a:p>
        </p:txBody>
      </p:sp>
      <p:pic>
        <p:nvPicPr>
          <p:cNvPr id="4" name="Content Placeholder 3" descr="A dog wrapped in a blanket&#10;&#10;Description automatically generated">
            <a:extLst>
              <a:ext uri="{FF2B5EF4-FFF2-40B4-BE49-F238E27FC236}">
                <a16:creationId xmlns:a16="http://schemas.microsoft.com/office/drawing/2014/main" id="{BAE62A09-B893-B0A0-FC08-291FC587895A}"/>
              </a:ext>
            </a:extLst>
          </p:cNvPr>
          <p:cNvPicPr>
            <a:picLocks noGrp="1" noChangeAspect="1"/>
          </p:cNvPicPr>
          <p:nvPr>
            <p:ph sz="quarter" idx="1"/>
          </p:nvPr>
        </p:nvPicPr>
        <p:blipFill rotWithShape="1">
          <a:blip r:embed="rId3"/>
          <a:srcRect l="21622" b="8989"/>
          <a:stretch/>
        </p:blipFill>
        <p:spPr>
          <a:xfrm>
            <a:off x="6299612" y="1637096"/>
            <a:ext cx="2501662" cy="2323475"/>
          </a:xfrm>
        </p:spPr>
      </p:pic>
      <p:pic>
        <p:nvPicPr>
          <p:cNvPr id="5" name="Picture 4" descr="A cat standing on a blanket&#10;&#10;Description automatically generated">
            <a:extLst>
              <a:ext uri="{FF2B5EF4-FFF2-40B4-BE49-F238E27FC236}">
                <a16:creationId xmlns:a16="http://schemas.microsoft.com/office/drawing/2014/main" id="{9DF0B97F-42B4-6C45-9395-2C05494A88C5}"/>
              </a:ext>
            </a:extLst>
          </p:cNvPr>
          <p:cNvPicPr>
            <a:picLocks noChangeAspect="1"/>
          </p:cNvPicPr>
          <p:nvPr/>
        </p:nvPicPr>
        <p:blipFill rotWithShape="1">
          <a:blip r:embed="rId4"/>
          <a:srcRect r="13953" b="19580"/>
          <a:stretch/>
        </p:blipFill>
        <p:spPr>
          <a:xfrm>
            <a:off x="81591" y="2794958"/>
            <a:ext cx="2655485" cy="3309106"/>
          </a:xfrm>
          <a:prstGeom prst="rect">
            <a:avLst/>
          </a:prstGeom>
        </p:spPr>
      </p:pic>
      <p:pic>
        <p:nvPicPr>
          <p:cNvPr id="7" name="Picture 6" descr="A rainbow with text on it&#10;&#10;Description automatically generated">
            <a:extLst>
              <a:ext uri="{FF2B5EF4-FFF2-40B4-BE49-F238E27FC236}">
                <a16:creationId xmlns:a16="http://schemas.microsoft.com/office/drawing/2014/main" id="{C83ACDF9-1DC2-4AA6-34A0-145887C8D357}"/>
              </a:ext>
            </a:extLst>
          </p:cNvPr>
          <p:cNvPicPr>
            <a:picLocks noChangeAspect="1"/>
          </p:cNvPicPr>
          <p:nvPr/>
        </p:nvPicPr>
        <p:blipFill>
          <a:blip r:embed="rId5"/>
          <a:stretch>
            <a:fillRect/>
          </a:stretch>
        </p:blipFill>
        <p:spPr>
          <a:xfrm>
            <a:off x="2833641" y="2119223"/>
            <a:ext cx="3462340" cy="3467819"/>
          </a:xfrm>
          <a:prstGeom prst="rect">
            <a:avLst/>
          </a:prstGeom>
        </p:spPr>
      </p:pic>
    </p:spTree>
    <p:extLst>
      <p:ext uri="{BB962C8B-B14F-4D97-AF65-F5344CB8AC3E}">
        <p14:creationId xmlns:p14="http://schemas.microsoft.com/office/powerpoint/2010/main" val="9753185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63618-FAA3-CB44-8BBF-CFC36DCA6759}"/>
              </a:ext>
            </a:extLst>
          </p:cNvPr>
          <p:cNvSpPr>
            <a:spLocks noGrp="1"/>
          </p:cNvSpPr>
          <p:nvPr>
            <p:ph type="title"/>
          </p:nvPr>
        </p:nvSpPr>
        <p:spPr/>
        <p:txBody>
          <a:bodyPr/>
          <a:lstStyle/>
          <a:p>
            <a:pPr algn="ctr"/>
            <a:r>
              <a:rPr lang="en-US"/>
              <a:t>3 Breaths Grounding Exercise</a:t>
            </a:r>
          </a:p>
        </p:txBody>
      </p:sp>
      <p:graphicFrame>
        <p:nvGraphicFramePr>
          <p:cNvPr id="5" name="Content Placeholder 2">
            <a:extLst>
              <a:ext uri="{FF2B5EF4-FFF2-40B4-BE49-F238E27FC236}">
                <a16:creationId xmlns:a16="http://schemas.microsoft.com/office/drawing/2014/main" id="{F55125E5-C126-6D8C-0A27-3A11CEA7D02A}"/>
              </a:ext>
            </a:extLst>
          </p:cNvPr>
          <p:cNvGraphicFramePr>
            <a:graphicFrameLocks noGrp="1"/>
          </p:cNvGraphicFramePr>
          <p:nvPr>
            <p:ph sz="quarter" idx="1"/>
          </p:nvPr>
        </p:nvGraphicFramePr>
        <p:xfrm>
          <a:off x="723900" y="1676400"/>
          <a:ext cx="76962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829619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CBD69-6874-EBFB-099C-60EFE65842F6}"/>
              </a:ext>
            </a:extLst>
          </p:cNvPr>
          <p:cNvSpPr>
            <a:spLocks noGrp="1"/>
          </p:cNvSpPr>
          <p:nvPr>
            <p:ph type="title"/>
          </p:nvPr>
        </p:nvSpPr>
        <p:spPr/>
        <p:txBody>
          <a:bodyPr/>
          <a:lstStyle/>
          <a:p>
            <a:r>
              <a:rPr lang="en-US"/>
              <a:t>Our objectives for today are to</a:t>
            </a:r>
          </a:p>
        </p:txBody>
      </p:sp>
      <p:graphicFrame>
        <p:nvGraphicFramePr>
          <p:cNvPr id="5" name="Content Placeholder 2">
            <a:extLst>
              <a:ext uri="{FF2B5EF4-FFF2-40B4-BE49-F238E27FC236}">
                <a16:creationId xmlns:a16="http://schemas.microsoft.com/office/drawing/2014/main" id="{3F341D93-5737-8CC1-183C-4AB310CFEA22}"/>
              </a:ext>
            </a:extLst>
          </p:cNvPr>
          <p:cNvGraphicFramePr>
            <a:graphicFrameLocks noGrp="1"/>
          </p:cNvGraphicFramePr>
          <p:nvPr>
            <p:ph sz="quarter" idx="1"/>
            <p:extLst>
              <p:ext uri="{D42A27DB-BD31-4B8C-83A1-F6EECF244321}">
                <p14:modId xmlns:p14="http://schemas.microsoft.com/office/powerpoint/2010/main" val="806896707"/>
              </p:ext>
            </p:extLst>
          </p:nvPr>
        </p:nvGraphicFramePr>
        <p:xfrm>
          <a:off x="612648" y="1600200"/>
          <a:ext cx="8153400"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404327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2D9FE-5FF8-607C-2CE7-BFE86CDC74F8}"/>
              </a:ext>
            </a:extLst>
          </p:cNvPr>
          <p:cNvSpPr>
            <a:spLocks noGrp="1"/>
          </p:cNvSpPr>
          <p:nvPr>
            <p:ph type="title"/>
          </p:nvPr>
        </p:nvSpPr>
        <p:spPr/>
        <p:txBody>
          <a:bodyPr vert="horz" lIns="91440" tIns="45720" rIns="91440" bIns="45720" anchor="ctr">
            <a:normAutofit/>
          </a:bodyPr>
          <a:lstStyle/>
          <a:p>
            <a:r>
              <a:rPr lang="en-US"/>
              <a:t>Let's go on an adventure…</a:t>
            </a:r>
          </a:p>
        </p:txBody>
      </p:sp>
      <p:pic>
        <p:nvPicPr>
          <p:cNvPr id="5" name="Content Placeholder 4">
            <a:extLst>
              <a:ext uri="{FF2B5EF4-FFF2-40B4-BE49-F238E27FC236}">
                <a16:creationId xmlns:a16="http://schemas.microsoft.com/office/drawing/2014/main" id="{E77E27D2-6952-29A6-00AB-ECC06BAB8AC5}"/>
              </a:ext>
            </a:extLst>
          </p:cNvPr>
          <p:cNvPicPr>
            <a:picLocks noGrp="1" noChangeAspect="1"/>
          </p:cNvPicPr>
          <p:nvPr>
            <p:ph sz="quarter" idx="1"/>
          </p:nvPr>
        </p:nvPicPr>
        <p:blipFill>
          <a:blip r:embed="rId3"/>
          <a:stretch>
            <a:fillRect/>
          </a:stretch>
        </p:blipFill>
        <p:spPr>
          <a:xfrm>
            <a:off x="412899" y="1589567"/>
            <a:ext cx="4235301" cy="4887433"/>
          </a:xfrm>
          <a:prstGeom prst="rect">
            <a:avLst/>
          </a:prstGeom>
          <a:ln>
            <a:noFill/>
          </a:ln>
          <a:effectLst>
            <a:outerShdw blurRad="190500" algn="tl" rotWithShape="0">
              <a:srgbClr val="000000">
                <a:alpha val="70000"/>
              </a:srgbClr>
            </a:outerShdw>
          </a:effectLst>
        </p:spPr>
      </p:pic>
      <p:graphicFrame>
        <p:nvGraphicFramePr>
          <p:cNvPr id="7" name="Content Placeholder 3">
            <a:extLst>
              <a:ext uri="{FF2B5EF4-FFF2-40B4-BE49-F238E27FC236}">
                <a16:creationId xmlns:a16="http://schemas.microsoft.com/office/drawing/2014/main" id="{A239D90D-FF86-84EE-1FF8-C5279F2A6B30}"/>
              </a:ext>
            </a:extLst>
          </p:cNvPr>
          <p:cNvGraphicFramePr>
            <a:graphicFrameLocks noGrp="1"/>
          </p:cNvGraphicFramePr>
          <p:nvPr>
            <p:ph sz="quarter" idx="2"/>
          </p:nvPr>
        </p:nvGraphicFramePr>
        <p:xfrm>
          <a:off x="4844901" y="1589567"/>
          <a:ext cx="3886200" cy="4572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605370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18ED9-4C9D-2511-392C-A40234E4D338}"/>
              </a:ext>
            </a:extLst>
          </p:cNvPr>
          <p:cNvSpPr>
            <a:spLocks noGrp="1"/>
          </p:cNvSpPr>
          <p:nvPr>
            <p:ph type="title"/>
          </p:nvPr>
        </p:nvSpPr>
        <p:spPr/>
        <p:txBody>
          <a:bodyPr/>
          <a:lstStyle/>
          <a:p>
            <a:pPr algn="ctr"/>
            <a:r>
              <a:rPr lang="en-US"/>
              <a:t>Let us introduce ourselves!</a:t>
            </a:r>
          </a:p>
        </p:txBody>
      </p:sp>
      <p:sp>
        <p:nvSpPr>
          <p:cNvPr id="3" name="Content Placeholder 2">
            <a:extLst>
              <a:ext uri="{FF2B5EF4-FFF2-40B4-BE49-F238E27FC236}">
                <a16:creationId xmlns:a16="http://schemas.microsoft.com/office/drawing/2014/main" id="{07963180-3D8F-2585-878B-209E9EC8E4C0}"/>
              </a:ext>
            </a:extLst>
          </p:cNvPr>
          <p:cNvSpPr>
            <a:spLocks noGrp="1"/>
          </p:cNvSpPr>
          <p:nvPr>
            <p:ph sz="quarter" idx="1"/>
          </p:nvPr>
        </p:nvSpPr>
        <p:spPr>
          <a:xfrm>
            <a:off x="635000" y="1744076"/>
            <a:ext cx="3609976" cy="4267200"/>
          </a:xfrm>
        </p:spPr>
        <p:txBody>
          <a:bodyPr/>
          <a:lstStyle/>
          <a:p>
            <a:r>
              <a:rPr lang="en-US"/>
              <a:t>My name is Arra and I am…</a:t>
            </a:r>
          </a:p>
          <a:p>
            <a:pPr lvl="1"/>
            <a:r>
              <a:rPr lang="en-US"/>
              <a:t>Filipino</a:t>
            </a:r>
          </a:p>
          <a:p>
            <a:pPr lvl="1"/>
            <a:r>
              <a:rPr lang="en-US"/>
              <a:t>A first-generation immigrant</a:t>
            </a:r>
          </a:p>
          <a:p>
            <a:pPr lvl="1"/>
            <a:r>
              <a:rPr lang="en-US"/>
              <a:t>A Navy brat</a:t>
            </a:r>
          </a:p>
          <a:p>
            <a:pPr lvl="1"/>
            <a:r>
              <a:rPr lang="en-US"/>
              <a:t>Queer / Lesbian</a:t>
            </a:r>
          </a:p>
          <a:p>
            <a:pPr lvl="1"/>
            <a:r>
              <a:rPr lang="en-US"/>
              <a:t>A woman</a:t>
            </a:r>
          </a:p>
          <a:p>
            <a:pPr lvl="1"/>
            <a:r>
              <a:rPr lang="en-US"/>
              <a:t>Masculine Presenting</a:t>
            </a:r>
          </a:p>
        </p:txBody>
      </p:sp>
      <p:pic>
        <p:nvPicPr>
          <p:cNvPr id="8" name="Picture 7" descr="A person and person holding hands in a garden&#10;&#10;Description automatically generated">
            <a:extLst>
              <a:ext uri="{FF2B5EF4-FFF2-40B4-BE49-F238E27FC236}">
                <a16:creationId xmlns:a16="http://schemas.microsoft.com/office/drawing/2014/main" id="{05BE3348-0021-1AF3-56E2-D07D5B9FF2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5400" y="1744076"/>
            <a:ext cx="3225446" cy="4267200"/>
          </a:xfrm>
          <a:prstGeom prst="rect">
            <a:avLst/>
          </a:prstGeom>
        </p:spPr>
      </p:pic>
    </p:spTree>
    <p:extLst>
      <p:ext uri="{BB962C8B-B14F-4D97-AF65-F5344CB8AC3E}">
        <p14:creationId xmlns:p14="http://schemas.microsoft.com/office/powerpoint/2010/main" val="1076805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F70A2-88EA-35B9-D588-A3A0B38A9BE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F6B25B9-2FEE-1C79-B28F-73E2586B9F63}"/>
              </a:ext>
            </a:extLst>
          </p:cNvPr>
          <p:cNvSpPr>
            <a:spLocks noGrp="1"/>
          </p:cNvSpPr>
          <p:nvPr>
            <p:ph sz="quarter" idx="1"/>
          </p:nvPr>
        </p:nvSpPr>
        <p:spPr>
          <a:xfrm>
            <a:off x="609600" y="1589567"/>
            <a:ext cx="3679371" cy="4572000"/>
          </a:xfrm>
        </p:spPr>
        <p:txBody>
          <a:bodyPr vert="horz" lIns="91440" tIns="45720" rIns="91440" bIns="45720" anchor="t">
            <a:normAutofit lnSpcReduction="10000"/>
          </a:bodyPr>
          <a:lstStyle/>
          <a:p>
            <a:r>
              <a:rPr lang="en-US" dirty="0"/>
              <a:t>My name is Cathy and I am...</a:t>
            </a:r>
          </a:p>
          <a:p>
            <a:pPr lvl="1"/>
            <a:r>
              <a:rPr lang="en-US"/>
              <a:t>A Trauma </a:t>
            </a:r>
            <a:r>
              <a:rPr lang="en-US" dirty="0"/>
              <a:t>Survivor</a:t>
            </a:r>
          </a:p>
          <a:p>
            <a:pPr lvl="1"/>
            <a:r>
              <a:rPr lang="en-US" dirty="0"/>
              <a:t>White</a:t>
            </a:r>
          </a:p>
          <a:p>
            <a:pPr lvl="1"/>
            <a:r>
              <a:rPr lang="en-US" dirty="0"/>
              <a:t>A person in a bigger body</a:t>
            </a:r>
          </a:p>
          <a:p>
            <a:pPr lvl="1"/>
            <a:r>
              <a:rPr lang="en-US" dirty="0"/>
              <a:t>Queer</a:t>
            </a:r>
          </a:p>
          <a:p>
            <a:pPr lvl="1"/>
            <a:r>
              <a:rPr lang="en-US" dirty="0"/>
              <a:t>Cisgender female</a:t>
            </a:r>
          </a:p>
          <a:p>
            <a:pPr lvl="1">
              <a:buClr>
                <a:srgbClr val="80A4CD"/>
              </a:buClr>
            </a:pPr>
            <a:r>
              <a:rPr lang="en-US" dirty="0"/>
              <a:t>A person with a disability</a:t>
            </a:r>
          </a:p>
          <a:p>
            <a:pPr lvl="1">
              <a:buClr>
                <a:srgbClr val="80A4CD"/>
              </a:buClr>
            </a:pPr>
            <a:endParaRPr lang="en-US" dirty="0"/>
          </a:p>
          <a:p>
            <a:endParaRPr lang="en-US" dirty="0"/>
          </a:p>
          <a:p>
            <a:endParaRPr lang="en-US" dirty="0"/>
          </a:p>
        </p:txBody>
      </p:sp>
      <p:pic>
        <p:nvPicPr>
          <p:cNvPr id="5" name="Content Placeholder 4" descr="A person and person taking a selfie&#10;&#10;Description automatically generated">
            <a:extLst>
              <a:ext uri="{FF2B5EF4-FFF2-40B4-BE49-F238E27FC236}">
                <a16:creationId xmlns:a16="http://schemas.microsoft.com/office/drawing/2014/main" id="{B357E996-A77B-9518-E3DF-27A0C317E0C6}"/>
              </a:ext>
            </a:extLst>
          </p:cNvPr>
          <p:cNvPicPr>
            <a:picLocks noGrp="1" noChangeAspect="1"/>
          </p:cNvPicPr>
          <p:nvPr>
            <p:ph sz="quarter" idx="2"/>
          </p:nvPr>
        </p:nvPicPr>
        <p:blipFill>
          <a:blip r:embed="rId3"/>
          <a:stretch>
            <a:fillRect/>
          </a:stretch>
        </p:blipFill>
        <p:spPr>
          <a:xfrm rot="16200000">
            <a:off x="4502150" y="2160588"/>
            <a:ext cx="4572000" cy="342900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28309796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93AA4-0922-98D6-32CF-D07028C6D978}"/>
              </a:ext>
            </a:extLst>
          </p:cNvPr>
          <p:cNvSpPr>
            <a:spLocks noGrp="1"/>
          </p:cNvSpPr>
          <p:nvPr>
            <p:ph type="title"/>
          </p:nvPr>
        </p:nvSpPr>
        <p:spPr/>
        <p:txBody>
          <a:bodyPr vert="horz" lIns="91440" tIns="45720" rIns="91440" bIns="45720" anchor="ctr">
            <a:normAutofit/>
          </a:bodyPr>
          <a:lstStyle/>
          <a:p>
            <a:r>
              <a:rPr lang="en-US"/>
              <a:t>What we know about trauma</a:t>
            </a:r>
          </a:p>
        </p:txBody>
      </p:sp>
      <p:graphicFrame>
        <p:nvGraphicFramePr>
          <p:cNvPr id="7" name="Content Placeholder 2">
            <a:extLst>
              <a:ext uri="{FF2B5EF4-FFF2-40B4-BE49-F238E27FC236}">
                <a16:creationId xmlns:a16="http://schemas.microsoft.com/office/drawing/2014/main" id="{758173B0-88E4-FF3A-D8D6-504AB2546021}"/>
              </a:ext>
            </a:extLst>
          </p:cNvPr>
          <p:cNvGraphicFramePr>
            <a:graphicFrameLocks noGrp="1"/>
          </p:cNvGraphicFramePr>
          <p:nvPr>
            <p:ph sz="quarter" idx="1"/>
          </p:nvPr>
        </p:nvGraphicFramePr>
        <p:xfrm>
          <a:off x="612648" y="1600200"/>
          <a:ext cx="8153400"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248586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87B23-8C73-5F3D-3F4C-FC8F0B7B9FDD}"/>
              </a:ext>
            </a:extLst>
          </p:cNvPr>
          <p:cNvSpPr>
            <a:spLocks noGrp="1"/>
          </p:cNvSpPr>
          <p:nvPr>
            <p:ph type="title"/>
          </p:nvPr>
        </p:nvSpPr>
        <p:spPr>
          <a:xfrm>
            <a:off x="612648" y="251601"/>
            <a:ext cx="7621438" cy="717431"/>
          </a:xfrm>
        </p:spPr>
        <p:txBody>
          <a:bodyPr vert="horz" lIns="91440" tIns="45720" rIns="91440" bIns="45720" anchor="ctr">
            <a:normAutofit fontScale="90000"/>
          </a:bodyPr>
          <a:lstStyle/>
          <a:p>
            <a:r>
              <a:rPr lang="en-US"/>
              <a:t>Identity is a lens through how we interpret trauma, and how we react </a:t>
            </a:r>
          </a:p>
        </p:txBody>
      </p:sp>
      <p:pic>
        <p:nvPicPr>
          <p:cNvPr id="4" name="Content Placeholder 3" descr="A group of women smiling for a photo&#10;&#10;Description automatically generated">
            <a:extLst>
              <a:ext uri="{FF2B5EF4-FFF2-40B4-BE49-F238E27FC236}">
                <a16:creationId xmlns:a16="http://schemas.microsoft.com/office/drawing/2014/main" id="{F3468DB9-15F4-B75A-0FA3-49EC28B9C898}"/>
              </a:ext>
            </a:extLst>
          </p:cNvPr>
          <p:cNvPicPr>
            <a:picLocks noGrp="1" noChangeAspect="1"/>
          </p:cNvPicPr>
          <p:nvPr>
            <p:ph sz="quarter" idx="1"/>
          </p:nvPr>
        </p:nvPicPr>
        <p:blipFill>
          <a:blip r:embed="rId3"/>
          <a:stretch>
            <a:fillRect/>
          </a:stretch>
        </p:blipFill>
        <p:spPr>
          <a:xfrm>
            <a:off x="164688" y="2235956"/>
            <a:ext cx="2936739" cy="2964788"/>
          </a:xfrm>
          <a:prstGeom prst="rect">
            <a:avLst/>
          </a:prstGeom>
          <a:ln>
            <a:noFill/>
          </a:ln>
          <a:effectLst>
            <a:softEdge rad="112500"/>
          </a:effectLst>
        </p:spPr>
      </p:pic>
      <p:pic>
        <p:nvPicPr>
          <p:cNvPr id="3" name="Picture 2" descr="A person in a hat and sunglasses with a group of people in clothing&#10;&#10;Description automatically generated">
            <a:extLst>
              <a:ext uri="{FF2B5EF4-FFF2-40B4-BE49-F238E27FC236}">
                <a16:creationId xmlns:a16="http://schemas.microsoft.com/office/drawing/2014/main" id="{22CEA03E-D2FA-8392-026D-B82441AEE8E8}"/>
              </a:ext>
            </a:extLst>
          </p:cNvPr>
          <p:cNvPicPr>
            <a:picLocks noChangeAspect="1"/>
          </p:cNvPicPr>
          <p:nvPr/>
        </p:nvPicPr>
        <p:blipFill>
          <a:blip r:embed="rId4"/>
          <a:stretch>
            <a:fillRect/>
          </a:stretch>
        </p:blipFill>
        <p:spPr>
          <a:xfrm>
            <a:off x="6813880" y="1495328"/>
            <a:ext cx="2182219" cy="2569597"/>
          </a:xfrm>
          <a:prstGeom prst="rect">
            <a:avLst/>
          </a:prstGeom>
          <a:ln>
            <a:noFill/>
          </a:ln>
          <a:effectLst>
            <a:softEdge rad="112500"/>
          </a:effectLst>
        </p:spPr>
      </p:pic>
      <p:pic>
        <p:nvPicPr>
          <p:cNvPr id="6" name="Picture 5" descr="A group of circles with different colored circles&#10;&#10;Description automatically generated">
            <a:extLst>
              <a:ext uri="{FF2B5EF4-FFF2-40B4-BE49-F238E27FC236}">
                <a16:creationId xmlns:a16="http://schemas.microsoft.com/office/drawing/2014/main" id="{3CE1D8A5-A409-49F4-FE22-C13011327F3D}"/>
              </a:ext>
            </a:extLst>
          </p:cNvPr>
          <p:cNvPicPr>
            <a:picLocks noChangeAspect="1"/>
          </p:cNvPicPr>
          <p:nvPr/>
        </p:nvPicPr>
        <p:blipFill rotWithShape="1">
          <a:blip r:embed="rId5"/>
          <a:srcRect t="35775" r="-8696" b="15976"/>
          <a:stretch/>
        </p:blipFill>
        <p:spPr>
          <a:xfrm>
            <a:off x="2978188" y="1615594"/>
            <a:ext cx="3922269" cy="3462840"/>
          </a:xfrm>
          <a:prstGeom prst="ellipse">
            <a:avLst/>
          </a:prstGeom>
          <a:ln>
            <a:noFill/>
          </a:ln>
          <a:effectLst>
            <a:softEdge rad="112500"/>
          </a:effectLst>
        </p:spPr>
      </p:pic>
      <p:pic>
        <p:nvPicPr>
          <p:cNvPr id="5" name="Picture 4" descr="A person in a unicorn garment&#10;&#10;Description automatically generated">
            <a:extLst>
              <a:ext uri="{FF2B5EF4-FFF2-40B4-BE49-F238E27FC236}">
                <a16:creationId xmlns:a16="http://schemas.microsoft.com/office/drawing/2014/main" id="{FF43160B-12A9-0157-B83E-6CD13263EAA5}"/>
              </a:ext>
            </a:extLst>
          </p:cNvPr>
          <p:cNvPicPr>
            <a:picLocks noChangeAspect="1"/>
          </p:cNvPicPr>
          <p:nvPr/>
        </p:nvPicPr>
        <p:blipFill>
          <a:blip r:embed="rId6"/>
          <a:stretch>
            <a:fillRect/>
          </a:stretch>
        </p:blipFill>
        <p:spPr>
          <a:xfrm>
            <a:off x="6419537" y="4174654"/>
            <a:ext cx="2006211" cy="26141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A sign on a table&#10;&#10;Description automatically generated">
            <a:extLst>
              <a:ext uri="{FF2B5EF4-FFF2-40B4-BE49-F238E27FC236}">
                <a16:creationId xmlns:a16="http://schemas.microsoft.com/office/drawing/2014/main" id="{365AAA48-7F74-86F7-8E28-C87FBA30A200}"/>
              </a:ext>
            </a:extLst>
          </p:cNvPr>
          <p:cNvPicPr>
            <a:picLocks noChangeAspect="1"/>
          </p:cNvPicPr>
          <p:nvPr/>
        </p:nvPicPr>
        <p:blipFill rotWithShape="1">
          <a:blip r:embed="rId7"/>
          <a:srcRect l="26923" t="-2439" r="16084" b="695"/>
          <a:stretch/>
        </p:blipFill>
        <p:spPr>
          <a:xfrm rot="5400000">
            <a:off x="4369247" y="4462700"/>
            <a:ext cx="1496890" cy="2720064"/>
          </a:xfrm>
          <a:prstGeom prst="rect">
            <a:avLst/>
          </a:prstGeom>
        </p:spPr>
      </p:pic>
    </p:spTree>
    <p:extLst>
      <p:ext uri="{BB962C8B-B14F-4D97-AF65-F5344CB8AC3E}">
        <p14:creationId xmlns:p14="http://schemas.microsoft.com/office/powerpoint/2010/main" val="6497824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307C3-2D9D-8241-C196-BAA36AE9F826}"/>
              </a:ext>
            </a:extLst>
          </p:cNvPr>
          <p:cNvSpPr>
            <a:spLocks noGrp="1"/>
          </p:cNvSpPr>
          <p:nvPr>
            <p:ph type="title"/>
          </p:nvPr>
        </p:nvSpPr>
        <p:spPr/>
        <p:txBody>
          <a:bodyPr/>
          <a:lstStyle/>
          <a:p>
            <a:r>
              <a:rPr lang="en-US"/>
              <a:t>Sometimes you’re a Caterpillar…</a:t>
            </a:r>
          </a:p>
        </p:txBody>
      </p:sp>
      <p:pic>
        <p:nvPicPr>
          <p:cNvPr id="5" name="Online Media 4" title="Sometimes You're A Caterpillar">
            <a:hlinkClick r:id="" action="ppaction://media"/>
            <a:extLst>
              <a:ext uri="{FF2B5EF4-FFF2-40B4-BE49-F238E27FC236}">
                <a16:creationId xmlns:a16="http://schemas.microsoft.com/office/drawing/2014/main" id="{8ABDA983-C308-44B6-A7D6-E43E7F862A4B}"/>
              </a:ext>
            </a:extLst>
          </p:cNvPr>
          <p:cNvPicPr>
            <a:picLocks noGrp="1" noRot="1" noChangeAspect="1"/>
          </p:cNvPicPr>
          <p:nvPr>
            <p:ph sz="quarter" idx="1"/>
            <a:videoFile r:link="rId1"/>
          </p:nvPr>
        </p:nvPicPr>
        <p:blipFill>
          <a:blip r:embed="rId4"/>
          <a:stretch>
            <a:fillRect/>
          </a:stretch>
        </p:blipFill>
        <p:spPr>
          <a:xfrm>
            <a:off x="517016" y="1752600"/>
            <a:ext cx="8109967" cy="4581732"/>
          </a:xfrm>
          <a:prstGeom prst="rect">
            <a:avLst/>
          </a:prstGeom>
        </p:spPr>
      </p:pic>
    </p:spTree>
    <p:extLst>
      <p:ext uri="{BB962C8B-B14F-4D97-AF65-F5344CB8AC3E}">
        <p14:creationId xmlns:p14="http://schemas.microsoft.com/office/powerpoint/2010/main" val="2423877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Custom 2">
      <a:dk1>
        <a:sysClr val="windowText" lastClr="000000"/>
      </a:dk1>
      <a:lt1>
        <a:sysClr val="window" lastClr="FFFFFF"/>
      </a:lt1>
      <a:dk2>
        <a:srgbClr val="877D7C"/>
      </a:dk2>
      <a:lt2>
        <a:srgbClr val="EBDDC3"/>
      </a:lt2>
      <a:accent1>
        <a:srgbClr val="80A4CD"/>
      </a:accent1>
      <a:accent2>
        <a:srgbClr val="E54714"/>
      </a:accent2>
      <a:accent3>
        <a:srgbClr val="002395"/>
      </a:accent3>
      <a:accent4>
        <a:srgbClr val="2E5E8D"/>
      </a:accent4>
      <a:accent5>
        <a:srgbClr val="009999"/>
      </a:accent5>
      <a:accent6>
        <a:srgbClr val="F07B56"/>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D74AD4FB3DB8F4F88B957E26AFD93C5" ma:contentTypeVersion="3" ma:contentTypeDescription="Create a new document." ma:contentTypeScope="" ma:versionID="13494119ad6f3c9123a3701834f1a3aa">
  <xsd:schema xmlns:xsd="http://www.w3.org/2001/XMLSchema" xmlns:xs="http://www.w3.org/2001/XMLSchema" xmlns:p="http://schemas.microsoft.com/office/2006/metadata/properties" xmlns:ns2="aa9cc922-faeb-480f-8165-9d63e59804cf" targetNamespace="http://schemas.microsoft.com/office/2006/metadata/properties" ma:root="true" ma:fieldsID="f1069b8b1de5af18ac883abde9809dce" ns2:_="">
    <xsd:import namespace="aa9cc922-faeb-480f-8165-9d63e59804cf"/>
    <xsd:element name="properties">
      <xsd:complexType>
        <xsd:sequence>
          <xsd:element name="documentManagement">
            <xsd:complexType>
              <xsd:all>
                <xsd:element ref="ns2:MediaServiceMetadata" minOccurs="0"/>
                <xsd:element ref="ns2:MediaServiceFastMetadata"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9cc922-faeb-480f-8165-9d63e59804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3BE7469-98E6-4823-9E7E-747BD964D0C4}">
  <ds:schemaRefs>
    <ds:schemaRef ds:uri="http://schemas.microsoft.com/office/infopath/2007/PartnerControls"/>
    <ds:schemaRef ds:uri="http://purl.org/dc/terms/"/>
    <ds:schemaRef ds:uri="http://purl.org/dc/elements/1.1/"/>
    <ds:schemaRef ds:uri="aa9cc922-faeb-480f-8165-9d63e59804cf"/>
    <ds:schemaRef ds:uri="http://purl.org/dc/dcmitype/"/>
    <ds:schemaRef ds:uri="http://schemas.microsoft.com/office/2006/documentManagement/types"/>
    <ds:schemaRef ds:uri="http://schemas.microsoft.com/office/2006/metadata/propertie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F1051415-F3D5-4F5E-AB70-7A16454D2CF1}">
  <ds:schemaRefs>
    <ds:schemaRef ds:uri="http://schemas.microsoft.com/sharepoint/v3/contenttype/forms"/>
  </ds:schemaRefs>
</ds:datastoreItem>
</file>

<file path=customXml/itemProps3.xml><?xml version="1.0" encoding="utf-8"?>
<ds:datastoreItem xmlns:ds="http://schemas.openxmlformats.org/officeDocument/2006/customXml" ds:itemID="{21711F9F-1E9C-4540-8DB7-98D24E7CDD4F}">
  <ds:schemaRefs>
    <ds:schemaRef ds:uri="aa9cc922-faeb-480f-8165-9d63e59804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CHS Master Powerpoint Slide - (Color Block)</Template>
  <TotalTime>581</TotalTime>
  <Words>1197</Words>
  <Application>Microsoft Office PowerPoint</Application>
  <PresentationFormat>On-screen Show (4:3)</PresentationFormat>
  <Paragraphs>125</Paragraphs>
  <Slides>15</Slides>
  <Notes>15</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Arial</vt:lpstr>
      <vt:lpstr>Calibri</vt:lpstr>
      <vt:lpstr>freight-sans-pro</vt:lpstr>
      <vt:lpstr>Tw Cen MT</vt:lpstr>
      <vt:lpstr>Wingdings</vt:lpstr>
      <vt:lpstr>Wingdings 2</vt:lpstr>
      <vt:lpstr>Median</vt:lpstr>
      <vt:lpstr>Decolonizing Behavioral Health; How Intersecting Identities Factor Into Trauma and Resiliency</vt:lpstr>
      <vt:lpstr>3 Breaths Grounding Exercise</vt:lpstr>
      <vt:lpstr>Our objectives for today are to</vt:lpstr>
      <vt:lpstr>Let's go on an adventure…</vt:lpstr>
      <vt:lpstr>Let us introduce ourselves!</vt:lpstr>
      <vt:lpstr>PowerPoint Presentation</vt:lpstr>
      <vt:lpstr>What we know about trauma</vt:lpstr>
      <vt:lpstr>Identity is a lens through how we interpret trauma, and how we react </vt:lpstr>
      <vt:lpstr>Sometimes you’re a Caterpillar…</vt:lpstr>
      <vt:lpstr> A Macro To Micro Perspective </vt:lpstr>
      <vt:lpstr>How do we develop resiliency?</vt:lpstr>
      <vt:lpstr>We can use Glimmers as a tool </vt:lpstr>
      <vt:lpstr>Building Blocks for Resiliency</vt:lpstr>
      <vt:lpstr>Connect With Us!</vt:lpstr>
      <vt:lpstr>Thank you!</vt:lpstr>
    </vt:vector>
  </TitlesOfParts>
  <Company>CHS - Edmonds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Decolonizing Behavioral Health; How Intersecting Identities Factor Into Trauma and Resiliency</dc:title>
  <dc:creator>Cathy Assata</dc:creator>
  <cp:lastModifiedBy>Arra Rael</cp:lastModifiedBy>
  <cp:revision>8</cp:revision>
  <cp:lastPrinted>2023-10-13T20:38:55Z</cp:lastPrinted>
  <dcterms:created xsi:type="dcterms:W3CDTF">2023-09-28T16:29:09Z</dcterms:created>
  <dcterms:modified xsi:type="dcterms:W3CDTF">2024-05-28T23:45:08Z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0x0101003D74AD4FB3DB8F4F88B957E26AFD93C5</vt:lpwstr>
  </property>
  <property fmtid="{D5CDD505-2E9C-101B-9397-08002B2CF9AE}" pid="3" name="Order">
    <vt:r8>80600</vt:r8>
  </property>
</Properties>
</file>